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Lst>
  <p:notesMasterIdLst>
    <p:notesMasterId r:id="rId34"/>
  </p:notesMasterIdLst>
  <p:sldIdLst>
    <p:sldId id="402" r:id="rId3"/>
    <p:sldId id="397" r:id="rId4"/>
    <p:sldId id="356" r:id="rId5"/>
    <p:sldId id="357" r:id="rId6"/>
    <p:sldId id="373" r:id="rId7"/>
    <p:sldId id="406" r:id="rId8"/>
    <p:sldId id="410" r:id="rId9"/>
    <p:sldId id="401" r:id="rId10"/>
    <p:sldId id="407" r:id="rId11"/>
    <p:sldId id="361" r:id="rId12"/>
    <p:sldId id="399" r:id="rId13"/>
    <p:sldId id="400" r:id="rId14"/>
    <p:sldId id="403" r:id="rId15"/>
    <p:sldId id="387" r:id="rId16"/>
    <p:sldId id="376" r:id="rId17"/>
    <p:sldId id="384" r:id="rId18"/>
    <p:sldId id="345" r:id="rId19"/>
    <p:sldId id="396" r:id="rId20"/>
    <p:sldId id="405" r:id="rId21"/>
    <p:sldId id="390" r:id="rId22"/>
    <p:sldId id="346" r:id="rId23"/>
    <p:sldId id="391" r:id="rId24"/>
    <p:sldId id="348" r:id="rId25"/>
    <p:sldId id="383" r:id="rId26"/>
    <p:sldId id="350" r:id="rId27"/>
    <p:sldId id="392" r:id="rId28"/>
    <p:sldId id="354" r:id="rId29"/>
    <p:sldId id="378" r:id="rId30"/>
    <p:sldId id="371" r:id="rId31"/>
    <p:sldId id="409" r:id="rId32"/>
    <p:sldId id="374"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809E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97" autoAdjust="0"/>
    <p:restoredTop sz="92412" autoAdjust="0"/>
  </p:normalViewPr>
  <p:slideViewPr>
    <p:cSldViewPr snapToGrid="0">
      <p:cViewPr varScale="1">
        <p:scale>
          <a:sx n="85" d="100"/>
          <a:sy n="85" d="100"/>
        </p:scale>
        <p:origin x="-672" y="-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6" d="100"/>
          <a:sy n="56" d="100"/>
        </p:scale>
        <p:origin x="2118"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A6511E-698F-4613-B0FE-4C21ECD8A939}" type="datetimeFigureOut">
              <a:rPr lang="en-US" smtClean="0"/>
              <a:pPr/>
              <a:t>3/15/2023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9F6CC4-D85A-4FA2-8A0A-8FED5CB5900F}" type="slidenum">
              <a:rPr lang="en-US" smtClean="0"/>
              <a:pPr/>
              <a:t>‹#›</a:t>
            </a:fld>
            <a:endParaRPr lang="en-US"/>
          </a:p>
        </p:txBody>
      </p:sp>
    </p:spTree>
    <p:extLst>
      <p:ext uri="{BB962C8B-B14F-4D97-AF65-F5344CB8AC3E}">
        <p14:creationId xmlns:p14="http://schemas.microsoft.com/office/powerpoint/2010/main" val="1789985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7CF1A0-C465-4D2E-9C84-A88E0FD9316B}"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8613667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7CF1A0-C465-4D2E-9C84-A88E0FD9316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38540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7CF1A0-C465-4D2E-9C84-A88E0FD9316B}" type="slidenum">
              <a:rPr lang="en-US" smtClean="0"/>
              <a:t>21</a:t>
            </a:fld>
            <a:endParaRPr lang="en-US"/>
          </a:p>
        </p:txBody>
      </p:sp>
    </p:spTree>
    <p:extLst>
      <p:ext uri="{BB962C8B-B14F-4D97-AF65-F5344CB8AC3E}">
        <p14:creationId xmlns:p14="http://schemas.microsoft.com/office/powerpoint/2010/main" val="2432436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7CF1A0-C465-4D2E-9C84-A88E0FD9316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896940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7CF1A0-C465-4D2E-9C84-A88E0FD9316B}" type="slidenum">
              <a:rPr lang="en-US" smtClean="0"/>
              <a:t>23</a:t>
            </a:fld>
            <a:endParaRPr lang="en-US"/>
          </a:p>
        </p:txBody>
      </p:sp>
    </p:spTree>
    <p:extLst>
      <p:ext uri="{BB962C8B-B14F-4D97-AF65-F5344CB8AC3E}">
        <p14:creationId xmlns:p14="http://schemas.microsoft.com/office/powerpoint/2010/main" val="6355991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7CF1A0-C465-4D2E-9C84-A88E0FD9316B}" type="slidenum">
              <a:rPr lang="en-US" smtClean="0"/>
              <a:t>24</a:t>
            </a:fld>
            <a:endParaRPr lang="en-US"/>
          </a:p>
        </p:txBody>
      </p:sp>
    </p:spTree>
    <p:extLst>
      <p:ext uri="{BB962C8B-B14F-4D97-AF65-F5344CB8AC3E}">
        <p14:creationId xmlns:p14="http://schemas.microsoft.com/office/powerpoint/2010/main" val="14966035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7CF1A0-C465-4D2E-9C84-A88E0FD9316B}" type="slidenum">
              <a:rPr lang="en-US" smtClean="0"/>
              <a:t>25</a:t>
            </a:fld>
            <a:endParaRPr lang="en-US"/>
          </a:p>
        </p:txBody>
      </p:sp>
    </p:spTree>
    <p:extLst>
      <p:ext uri="{BB962C8B-B14F-4D97-AF65-F5344CB8AC3E}">
        <p14:creationId xmlns:p14="http://schemas.microsoft.com/office/powerpoint/2010/main" val="17100542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7CF1A0-C465-4D2E-9C84-A88E0FD9316B}" type="slidenum">
              <a:rPr lang="en-US" smtClean="0"/>
              <a:t>27</a:t>
            </a:fld>
            <a:endParaRPr lang="en-US"/>
          </a:p>
        </p:txBody>
      </p:sp>
    </p:spTree>
    <p:extLst>
      <p:ext uri="{BB962C8B-B14F-4D97-AF65-F5344CB8AC3E}">
        <p14:creationId xmlns:p14="http://schemas.microsoft.com/office/powerpoint/2010/main" val="328683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7CF1A0-C465-4D2E-9C84-A88E0FD9316B}" type="slidenum">
              <a:rPr lang="en-US" smtClean="0"/>
              <a:t>28</a:t>
            </a:fld>
            <a:endParaRPr lang="en-US"/>
          </a:p>
        </p:txBody>
      </p:sp>
    </p:spTree>
    <p:extLst>
      <p:ext uri="{BB962C8B-B14F-4D97-AF65-F5344CB8AC3E}">
        <p14:creationId xmlns:p14="http://schemas.microsoft.com/office/powerpoint/2010/main" val="30614530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7CF1A0-C465-4D2E-9C84-A88E0FD9316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30539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7CF1A0-C465-4D2E-9C84-A88E0FD9316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09431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7CF1A0-C465-4D2E-9C84-A88E0FD9316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62372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7CF1A0-C465-4D2E-9C84-A88E0FD9316B}" type="slidenum">
              <a:rPr lang="en-US" smtClean="0"/>
              <a:t>10</a:t>
            </a:fld>
            <a:endParaRPr lang="en-US"/>
          </a:p>
        </p:txBody>
      </p:sp>
    </p:spTree>
    <p:extLst>
      <p:ext uri="{BB962C8B-B14F-4D97-AF65-F5344CB8AC3E}">
        <p14:creationId xmlns:p14="http://schemas.microsoft.com/office/powerpoint/2010/main" val="4118453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7CF1A0-C465-4D2E-9C84-A88E0FD9316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32227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7CF1A0-C465-4D2E-9C84-A88E0FD9316B}" type="slidenum">
              <a:rPr lang="en-US" smtClean="0"/>
              <a:t>15</a:t>
            </a:fld>
            <a:endParaRPr lang="en-US"/>
          </a:p>
        </p:txBody>
      </p:sp>
    </p:spTree>
    <p:extLst>
      <p:ext uri="{BB962C8B-B14F-4D97-AF65-F5344CB8AC3E}">
        <p14:creationId xmlns:p14="http://schemas.microsoft.com/office/powerpoint/2010/main" val="3387735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7CF1A0-C465-4D2E-9C84-A88E0FD9316B}" type="slidenum">
              <a:rPr lang="en-US" smtClean="0"/>
              <a:t>16</a:t>
            </a:fld>
            <a:endParaRPr lang="en-US"/>
          </a:p>
        </p:txBody>
      </p:sp>
    </p:spTree>
    <p:extLst>
      <p:ext uri="{BB962C8B-B14F-4D97-AF65-F5344CB8AC3E}">
        <p14:creationId xmlns:p14="http://schemas.microsoft.com/office/powerpoint/2010/main" val="1162564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7CF1A0-C465-4D2E-9C84-A88E0FD9316B}" type="slidenum">
              <a:rPr lang="en-US" smtClean="0"/>
              <a:t>17</a:t>
            </a:fld>
            <a:endParaRPr lang="en-US"/>
          </a:p>
        </p:txBody>
      </p:sp>
    </p:spTree>
    <p:extLst>
      <p:ext uri="{BB962C8B-B14F-4D97-AF65-F5344CB8AC3E}">
        <p14:creationId xmlns:p14="http://schemas.microsoft.com/office/powerpoint/2010/main" val="1732688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7CF1A0-C465-4D2E-9C84-A88E0FD9316B}"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299454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105C92-9BD8-4306-9534-3F5CB713E72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2D25EC77-3AC0-468F-8420-15860C4FC3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E47B39B-D999-4BC0-B029-E8A59BE1D449}"/>
              </a:ext>
            </a:extLst>
          </p:cNvPr>
          <p:cNvSpPr>
            <a:spLocks noGrp="1"/>
          </p:cNvSpPr>
          <p:nvPr>
            <p:ph type="dt" sz="half" idx="10"/>
          </p:nvPr>
        </p:nvSpPr>
        <p:spPr/>
        <p:txBody>
          <a:bodyPr/>
          <a:lstStyle/>
          <a:p>
            <a:fld id="{A8AAB550-5EC8-4FDB-BDED-847858B86189}" type="datetimeFigureOut">
              <a:rPr lang="en-US" smtClean="0"/>
              <a:pPr/>
              <a:t>3/15/2023</a:t>
            </a:fld>
            <a:endParaRPr lang="en-US"/>
          </a:p>
        </p:txBody>
      </p:sp>
      <p:sp>
        <p:nvSpPr>
          <p:cNvPr id="5" name="Footer Placeholder 4">
            <a:extLst>
              <a:ext uri="{FF2B5EF4-FFF2-40B4-BE49-F238E27FC236}">
                <a16:creationId xmlns:a16="http://schemas.microsoft.com/office/drawing/2014/main" xmlns="" id="{CEBF4873-44BE-4CE7-BBF3-2CAC137C31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332D808-495F-4090-B531-7BC9C8B6B87C}"/>
              </a:ext>
            </a:extLst>
          </p:cNvPr>
          <p:cNvSpPr>
            <a:spLocks noGrp="1"/>
          </p:cNvSpPr>
          <p:nvPr>
            <p:ph type="sldNum" sz="quarter" idx="12"/>
          </p:nvPr>
        </p:nvSpPr>
        <p:spPr/>
        <p:txBody>
          <a:bodyPr/>
          <a:lstStyle/>
          <a:p>
            <a:fld id="{674300A0-B252-4070-952F-B93E3EE9F005}" type="slidenum">
              <a:rPr lang="en-US" smtClean="0"/>
              <a:pPr/>
              <a:t>‹#›</a:t>
            </a:fld>
            <a:endParaRPr lang="en-US"/>
          </a:p>
        </p:txBody>
      </p:sp>
    </p:spTree>
    <p:extLst>
      <p:ext uri="{BB962C8B-B14F-4D97-AF65-F5344CB8AC3E}">
        <p14:creationId xmlns:p14="http://schemas.microsoft.com/office/powerpoint/2010/main" val="412339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3202C7-68A6-4F09-9868-4F8D21320C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E9CADCFD-E9EB-4126-BC6A-9D9A080648E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46B7636-4242-458A-BE2B-DD3F6A13C8CD}"/>
              </a:ext>
            </a:extLst>
          </p:cNvPr>
          <p:cNvSpPr>
            <a:spLocks noGrp="1"/>
          </p:cNvSpPr>
          <p:nvPr>
            <p:ph type="dt" sz="half" idx="10"/>
          </p:nvPr>
        </p:nvSpPr>
        <p:spPr/>
        <p:txBody>
          <a:bodyPr/>
          <a:lstStyle/>
          <a:p>
            <a:fld id="{A8AAB550-5EC8-4FDB-BDED-847858B86189}" type="datetimeFigureOut">
              <a:rPr lang="en-US" smtClean="0"/>
              <a:pPr/>
              <a:t>3/15/2023</a:t>
            </a:fld>
            <a:endParaRPr lang="en-US"/>
          </a:p>
        </p:txBody>
      </p:sp>
      <p:sp>
        <p:nvSpPr>
          <p:cNvPr id="5" name="Footer Placeholder 4">
            <a:extLst>
              <a:ext uri="{FF2B5EF4-FFF2-40B4-BE49-F238E27FC236}">
                <a16:creationId xmlns:a16="http://schemas.microsoft.com/office/drawing/2014/main" xmlns="" id="{1AEED149-F3D6-4F56-945A-D919E1F21F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95370B0-E159-4775-A1B1-FD0B91E05248}"/>
              </a:ext>
            </a:extLst>
          </p:cNvPr>
          <p:cNvSpPr>
            <a:spLocks noGrp="1"/>
          </p:cNvSpPr>
          <p:nvPr>
            <p:ph type="sldNum" sz="quarter" idx="12"/>
          </p:nvPr>
        </p:nvSpPr>
        <p:spPr/>
        <p:txBody>
          <a:bodyPr/>
          <a:lstStyle/>
          <a:p>
            <a:fld id="{674300A0-B252-4070-952F-B93E3EE9F005}" type="slidenum">
              <a:rPr lang="en-US" smtClean="0"/>
              <a:pPr/>
              <a:t>‹#›</a:t>
            </a:fld>
            <a:endParaRPr lang="en-US"/>
          </a:p>
        </p:txBody>
      </p:sp>
    </p:spTree>
    <p:extLst>
      <p:ext uri="{BB962C8B-B14F-4D97-AF65-F5344CB8AC3E}">
        <p14:creationId xmlns:p14="http://schemas.microsoft.com/office/powerpoint/2010/main" val="1750787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8FA663A-E6D5-4EB5-A0F4-3AD7749107A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AE7F523C-2AC0-4532-91C7-8991C767782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859408D-592F-4D37-9606-3BF2FD7B0051}"/>
              </a:ext>
            </a:extLst>
          </p:cNvPr>
          <p:cNvSpPr>
            <a:spLocks noGrp="1"/>
          </p:cNvSpPr>
          <p:nvPr>
            <p:ph type="dt" sz="half" idx="10"/>
          </p:nvPr>
        </p:nvSpPr>
        <p:spPr/>
        <p:txBody>
          <a:bodyPr/>
          <a:lstStyle/>
          <a:p>
            <a:fld id="{A8AAB550-5EC8-4FDB-BDED-847858B86189}" type="datetimeFigureOut">
              <a:rPr lang="en-US" smtClean="0"/>
              <a:pPr/>
              <a:t>3/15/2023</a:t>
            </a:fld>
            <a:endParaRPr lang="en-US"/>
          </a:p>
        </p:txBody>
      </p:sp>
      <p:sp>
        <p:nvSpPr>
          <p:cNvPr id="5" name="Footer Placeholder 4">
            <a:extLst>
              <a:ext uri="{FF2B5EF4-FFF2-40B4-BE49-F238E27FC236}">
                <a16:creationId xmlns:a16="http://schemas.microsoft.com/office/drawing/2014/main" xmlns="" id="{5BC6F17A-0DCC-417A-ACFC-9AC5408FE4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62DC755-C08A-4261-8098-82E95F5709DA}"/>
              </a:ext>
            </a:extLst>
          </p:cNvPr>
          <p:cNvSpPr>
            <a:spLocks noGrp="1"/>
          </p:cNvSpPr>
          <p:nvPr>
            <p:ph type="sldNum" sz="quarter" idx="12"/>
          </p:nvPr>
        </p:nvSpPr>
        <p:spPr/>
        <p:txBody>
          <a:bodyPr/>
          <a:lstStyle/>
          <a:p>
            <a:fld id="{674300A0-B252-4070-952F-B93E3EE9F005}" type="slidenum">
              <a:rPr lang="en-US" smtClean="0"/>
              <a:pPr/>
              <a:t>‹#›</a:t>
            </a:fld>
            <a:endParaRPr lang="en-US"/>
          </a:p>
        </p:txBody>
      </p:sp>
    </p:spTree>
    <p:extLst>
      <p:ext uri="{BB962C8B-B14F-4D97-AF65-F5344CB8AC3E}">
        <p14:creationId xmlns:p14="http://schemas.microsoft.com/office/powerpoint/2010/main" val="258023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F882DCB-E11C-4850-B8C7-663C2EE557B3}" type="slidenum">
              <a:rPr lang="en-US"/>
              <a:pPr>
                <a:defRPr/>
              </a:pPr>
              <a:t>‹#›</a:t>
            </a:fld>
            <a:endParaRPr lang="en-US"/>
          </a:p>
        </p:txBody>
      </p:sp>
    </p:spTree>
    <p:extLst>
      <p:ext uri="{BB962C8B-B14F-4D97-AF65-F5344CB8AC3E}">
        <p14:creationId xmlns:p14="http://schemas.microsoft.com/office/powerpoint/2010/main" val="20037342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4826E7-AF39-4B13-BF98-E623110D22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DC6211B1-A567-4E74-8756-A7AACC1189CF}"/>
              </a:ext>
            </a:extLst>
          </p:cNvPr>
          <p:cNvSpPr>
            <a:spLocks noGrp="1"/>
          </p:cNvSpPr>
          <p:nvPr>
            <p:ph type="subTitle" idx="1"/>
          </p:nvPr>
        </p:nvSpPr>
        <p:spPr>
          <a:xfrm>
            <a:off x="1524000" y="3602037"/>
            <a:ext cx="9144000" cy="1655763"/>
          </a:xfrm>
        </p:spPr>
        <p:txBody>
          <a:bodyPr/>
          <a:lstStyle>
            <a:lvl1pPr marL="0" indent="0" algn="ctr">
              <a:buNone/>
              <a:defRPr sz="2400"/>
            </a:lvl1pPr>
            <a:lvl2pPr marL="456831" indent="0" algn="ctr">
              <a:buNone/>
              <a:defRPr sz="2133"/>
            </a:lvl2pPr>
            <a:lvl3pPr marL="913693" indent="0" algn="ctr">
              <a:buNone/>
              <a:defRPr sz="1733"/>
            </a:lvl3pPr>
            <a:lvl4pPr marL="1370540" indent="0" algn="ctr">
              <a:buNone/>
              <a:defRPr sz="1600"/>
            </a:lvl4pPr>
            <a:lvl5pPr marL="1827389" indent="0" algn="ctr">
              <a:buNone/>
              <a:defRPr sz="1600"/>
            </a:lvl5pPr>
            <a:lvl6pPr marL="2284254" indent="0" algn="ctr">
              <a:buNone/>
              <a:defRPr sz="1600"/>
            </a:lvl6pPr>
            <a:lvl7pPr marL="2741082" indent="0" algn="ctr">
              <a:buNone/>
              <a:defRPr sz="1600"/>
            </a:lvl7pPr>
            <a:lvl8pPr marL="3197911" indent="0" algn="ctr">
              <a:buNone/>
              <a:defRPr sz="1600"/>
            </a:lvl8pPr>
            <a:lvl9pPr marL="365473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40D910D3-8772-416D-A29C-1B77031DB343}"/>
              </a:ext>
            </a:extLst>
          </p:cNvPr>
          <p:cNvSpPr>
            <a:spLocks noGrp="1"/>
          </p:cNvSpPr>
          <p:nvPr>
            <p:ph type="dt" sz="half" idx="10"/>
          </p:nvPr>
        </p:nvSpPr>
        <p:spPr/>
        <p:txBody>
          <a:bodyPr/>
          <a:lstStyle/>
          <a:p>
            <a:fld id="{E9CD933F-DB83-42DE-AA03-D5EF6BC86FFB}" type="datetimeFigureOut">
              <a:rPr lang="en-US" smtClean="0">
                <a:solidFill>
                  <a:prstClr val="black">
                    <a:tint val="75000"/>
                  </a:prstClr>
                </a:solidFill>
              </a:rPr>
              <a:pPr/>
              <a:t>3/15/2023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1AE90DEE-BF93-4E2D-92C6-5987843127E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B1DD32F1-2712-4E7F-88B7-EF8E4F16F39F}"/>
              </a:ext>
            </a:extLst>
          </p:cNvPr>
          <p:cNvSpPr>
            <a:spLocks noGrp="1"/>
          </p:cNvSpPr>
          <p:nvPr>
            <p:ph type="sldNum" sz="quarter" idx="12"/>
          </p:nvPr>
        </p:nvSpPr>
        <p:spPr/>
        <p:txBody>
          <a:bodyPr/>
          <a:lstStyle/>
          <a:p>
            <a:fld id="{BDF3C2EF-5DB9-4B79-9341-799FBB21EA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37425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B6562F-4914-4AED-B32F-8ED66EF0D7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645F97C-C177-4DEA-A0C7-7064D07836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9920EE5-9FC5-4892-BF21-E6A695F35669}"/>
              </a:ext>
            </a:extLst>
          </p:cNvPr>
          <p:cNvSpPr>
            <a:spLocks noGrp="1"/>
          </p:cNvSpPr>
          <p:nvPr>
            <p:ph type="dt" sz="half" idx="10"/>
          </p:nvPr>
        </p:nvSpPr>
        <p:spPr/>
        <p:txBody>
          <a:bodyPr/>
          <a:lstStyle/>
          <a:p>
            <a:fld id="{E9CD933F-DB83-42DE-AA03-D5EF6BC86FFB}" type="datetimeFigureOut">
              <a:rPr lang="en-US" smtClean="0">
                <a:solidFill>
                  <a:prstClr val="black">
                    <a:tint val="75000"/>
                  </a:prstClr>
                </a:solidFill>
              </a:rPr>
              <a:pPr/>
              <a:t>3/15/2023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C19EB51A-3F72-419F-843A-D6C0423AF45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16A3B834-0E0F-4D05-BB5A-28E52BC3794B}"/>
              </a:ext>
            </a:extLst>
          </p:cNvPr>
          <p:cNvSpPr>
            <a:spLocks noGrp="1"/>
          </p:cNvSpPr>
          <p:nvPr>
            <p:ph type="sldNum" sz="quarter" idx="12"/>
          </p:nvPr>
        </p:nvSpPr>
        <p:spPr/>
        <p:txBody>
          <a:bodyPr/>
          <a:lstStyle/>
          <a:p>
            <a:fld id="{BDF3C2EF-5DB9-4B79-9341-799FBB21EA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06651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091F5D-D4AA-4F73-92E6-4ABF0DC8E875}"/>
              </a:ext>
            </a:extLst>
          </p:cNvPr>
          <p:cNvSpPr>
            <a:spLocks noGrp="1"/>
          </p:cNvSpPr>
          <p:nvPr>
            <p:ph type="title"/>
          </p:nvPr>
        </p:nvSpPr>
        <p:spPr>
          <a:xfrm>
            <a:off x="831853" y="1709784"/>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D220014C-8345-416C-8D56-FB2B48969AFD}"/>
              </a:ext>
            </a:extLst>
          </p:cNvPr>
          <p:cNvSpPr>
            <a:spLocks noGrp="1"/>
          </p:cNvSpPr>
          <p:nvPr>
            <p:ph type="body" idx="1"/>
          </p:nvPr>
        </p:nvSpPr>
        <p:spPr>
          <a:xfrm>
            <a:off x="831853" y="4589465"/>
            <a:ext cx="10515600" cy="1500187"/>
          </a:xfrm>
        </p:spPr>
        <p:txBody>
          <a:bodyPr/>
          <a:lstStyle>
            <a:lvl1pPr marL="0" indent="0">
              <a:buNone/>
              <a:defRPr sz="2400">
                <a:solidFill>
                  <a:schemeClr val="tx1">
                    <a:tint val="75000"/>
                  </a:schemeClr>
                </a:solidFill>
              </a:defRPr>
            </a:lvl1pPr>
            <a:lvl2pPr marL="456831" indent="0">
              <a:buNone/>
              <a:defRPr sz="2133">
                <a:solidFill>
                  <a:schemeClr val="tx1">
                    <a:tint val="75000"/>
                  </a:schemeClr>
                </a:solidFill>
              </a:defRPr>
            </a:lvl2pPr>
            <a:lvl3pPr marL="913693" indent="0">
              <a:buNone/>
              <a:defRPr sz="1733">
                <a:solidFill>
                  <a:schemeClr val="tx1">
                    <a:tint val="75000"/>
                  </a:schemeClr>
                </a:solidFill>
              </a:defRPr>
            </a:lvl3pPr>
            <a:lvl4pPr marL="1370540" indent="0">
              <a:buNone/>
              <a:defRPr sz="1600">
                <a:solidFill>
                  <a:schemeClr val="tx1">
                    <a:tint val="75000"/>
                  </a:schemeClr>
                </a:solidFill>
              </a:defRPr>
            </a:lvl4pPr>
            <a:lvl5pPr marL="1827389" indent="0">
              <a:buNone/>
              <a:defRPr sz="1600">
                <a:solidFill>
                  <a:schemeClr val="tx1">
                    <a:tint val="75000"/>
                  </a:schemeClr>
                </a:solidFill>
              </a:defRPr>
            </a:lvl5pPr>
            <a:lvl6pPr marL="2284254" indent="0">
              <a:buNone/>
              <a:defRPr sz="1600">
                <a:solidFill>
                  <a:schemeClr val="tx1">
                    <a:tint val="75000"/>
                  </a:schemeClr>
                </a:solidFill>
              </a:defRPr>
            </a:lvl6pPr>
            <a:lvl7pPr marL="2741082" indent="0">
              <a:buNone/>
              <a:defRPr sz="1600">
                <a:solidFill>
                  <a:schemeClr val="tx1">
                    <a:tint val="75000"/>
                  </a:schemeClr>
                </a:solidFill>
              </a:defRPr>
            </a:lvl7pPr>
            <a:lvl8pPr marL="3197911" indent="0">
              <a:buNone/>
              <a:defRPr sz="1600">
                <a:solidFill>
                  <a:schemeClr val="tx1">
                    <a:tint val="75000"/>
                  </a:schemeClr>
                </a:solidFill>
              </a:defRPr>
            </a:lvl8pPr>
            <a:lvl9pPr marL="365473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5EFBF07-65E6-484B-BDC5-180BF9390866}"/>
              </a:ext>
            </a:extLst>
          </p:cNvPr>
          <p:cNvSpPr>
            <a:spLocks noGrp="1"/>
          </p:cNvSpPr>
          <p:nvPr>
            <p:ph type="dt" sz="half" idx="10"/>
          </p:nvPr>
        </p:nvSpPr>
        <p:spPr/>
        <p:txBody>
          <a:bodyPr/>
          <a:lstStyle/>
          <a:p>
            <a:fld id="{E9CD933F-DB83-42DE-AA03-D5EF6BC86FFB}" type="datetimeFigureOut">
              <a:rPr lang="en-US" smtClean="0">
                <a:solidFill>
                  <a:prstClr val="black">
                    <a:tint val="75000"/>
                  </a:prstClr>
                </a:solidFill>
              </a:rPr>
              <a:pPr/>
              <a:t>3/15/2023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1A4EFF6B-2B9B-4045-A011-E92321EFB40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D110A07E-868E-4F5A-AB01-59B6A27690CA}"/>
              </a:ext>
            </a:extLst>
          </p:cNvPr>
          <p:cNvSpPr>
            <a:spLocks noGrp="1"/>
          </p:cNvSpPr>
          <p:nvPr>
            <p:ph type="sldNum" sz="quarter" idx="12"/>
          </p:nvPr>
        </p:nvSpPr>
        <p:spPr/>
        <p:txBody>
          <a:bodyPr/>
          <a:lstStyle/>
          <a:p>
            <a:fld id="{BDF3C2EF-5DB9-4B79-9341-799FBB21EA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7197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D6DBDA-3812-444A-B70F-06E1D4CECE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0A391E7-AC72-497E-A9DD-6CA7AC8FD99E}"/>
              </a:ext>
            </a:extLst>
          </p:cNvPr>
          <p:cNvSpPr>
            <a:spLocks noGrp="1"/>
          </p:cNvSpPr>
          <p:nvPr>
            <p:ph sz="half" idx="1"/>
          </p:nvPr>
        </p:nvSpPr>
        <p:spPr>
          <a:xfrm>
            <a:off x="838201"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4ACD34EF-68C8-486B-B46B-9B704A026D08}"/>
              </a:ext>
            </a:extLst>
          </p:cNvPr>
          <p:cNvSpPr>
            <a:spLocks noGrp="1"/>
          </p:cNvSpPr>
          <p:nvPr>
            <p:ph sz="half" idx="2"/>
          </p:nvPr>
        </p:nvSpPr>
        <p:spPr>
          <a:xfrm>
            <a:off x="6172201"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D058A7BB-80B9-45B9-8B2A-8D5CA27CD634}"/>
              </a:ext>
            </a:extLst>
          </p:cNvPr>
          <p:cNvSpPr>
            <a:spLocks noGrp="1"/>
          </p:cNvSpPr>
          <p:nvPr>
            <p:ph type="dt" sz="half" idx="10"/>
          </p:nvPr>
        </p:nvSpPr>
        <p:spPr/>
        <p:txBody>
          <a:bodyPr/>
          <a:lstStyle/>
          <a:p>
            <a:fld id="{E9CD933F-DB83-42DE-AA03-D5EF6BC86FFB}" type="datetimeFigureOut">
              <a:rPr lang="en-US" smtClean="0">
                <a:solidFill>
                  <a:prstClr val="black">
                    <a:tint val="75000"/>
                  </a:prstClr>
                </a:solidFill>
              </a:rPr>
              <a:pPr/>
              <a:t>3/15/2023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C5ECAFCC-25C7-42FC-98C2-EDC11894A3A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3FB87CA6-5FC9-43FD-884D-3B9067D74CB9}"/>
              </a:ext>
            </a:extLst>
          </p:cNvPr>
          <p:cNvSpPr>
            <a:spLocks noGrp="1"/>
          </p:cNvSpPr>
          <p:nvPr>
            <p:ph type="sldNum" sz="quarter" idx="12"/>
          </p:nvPr>
        </p:nvSpPr>
        <p:spPr/>
        <p:txBody>
          <a:bodyPr/>
          <a:lstStyle/>
          <a:p>
            <a:fld id="{BDF3C2EF-5DB9-4B79-9341-799FBB21EA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7211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997258-D923-49A4-BCB8-86800A5D145B}"/>
              </a:ext>
            </a:extLst>
          </p:cNvPr>
          <p:cNvSpPr>
            <a:spLocks noGrp="1"/>
          </p:cNvSpPr>
          <p:nvPr>
            <p:ph type="title"/>
          </p:nvPr>
        </p:nvSpPr>
        <p:spPr>
          <a:xfrm>
            <a:off x="839789"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2763E696-8378-4449-A340-55D05CB76980}"/>
              </a:ext>
            </a:extLst>
          </p:cNvPr>
          <p:cNvSpPr>
            <a:spLocks noGrp="1"/>
          </p:cNvSpPr>
          <p:nvPr>
            <p:ph type="body" idx="1"/>
          </p:nvPr>
        </p:nvSpPr>
        <p:spPr>
          <a:xfrm>
            <a:off x="839793" y="1681163"/>
            <a:ext cx="5157787" cy="823912"/>
          </a:xfrm>
        </p:spPr>
        <p:txBody>
          <a:bodyPr anchor="b"/>
          <a:lstStyle>
            <a:lvl1pPr marL="0" indent="0">
              <a:buNone/>
              <a:defRPr sz="2400" b="1"/>
            </a:lvl1pPr>
            <a:lvl2pPr marL="456831" indent="0">
              <a:buNone/>
              <a:defRPr sz="2133" b="1"/>
            </a:lvl2pPr>
            <a:lvl3pPr marL="913693" indent="0">
              <a:buNone/>
              <a:defRPr sz="1733" b="1"/>
            </a:lvl3pPr>
            <a:lvl4pPr marL="1370540" indent="0">
              <a:buNone/>
              <a:defRPr sz="1600" b="1"/>
            </a:lvl4pPr>
            <a:lvl5pPr marL="1827389" indent="0">
              <a:buNone/>
              <a:defRPr sz="1600" b="1"/>
            </a:lvl5pPr>
            <a:lvl6pPr marL="2284254" indent="0">
              <a:buNone/>
              <a:defRPr sz="1600" b="1"/>
            </a:lvl6pPr>
            <a:lvl7pPr marL="2741082" indent="0">
              <a:buNone/>
              <a:defRPr sz="1600" b="1"/>
            </a:lvl7pPr>
            <a:lvl8pPr marL="3197911" indent="0">
              <a:buNone/>
              <a:defRPr sz="1600" b="1"/>
            </a:lvl8pPr>
            <a:lvl9pPr marL="365473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CB1B5099-EA01-4678-BF41-CEC64A21C078}"/>
              </a:ext>
            </a:extLst>
          </p:cNvPr>
          <p:cNvSpPr>
            <a:spLocks noGrp="1"/>
          </p:cNvSpPr>
          <p:nvPr>
            <p:ph sz="half" idx="2"/>
          </p:nvPr>
        </p:nvSpPr>
        <p:spPr>
          <a:xfrm>
            <a:off x="839793"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3EE1A7B2-4F29-4F40-BD01-106A1D22B0D4}"/>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6831" indent="0">
              <a:buNone/>
              <a:defRPr sz="2133" b="1"/>
            </a:lvl2pPr>
            <a:lvl3pPr marL="913693" indent="0">
              <a:buNone/>
              <a:defRPr sz="1733" b="1"/>
            </a:lvl3pPr>
            <a:lvl4pPr marL="1370540" indent="0">
              <a:buNone/>
              <a:defRPr sz="1600" b="1"/>
            </a:lvl4pPr>
            <a:lvl5pPr marL="1827389" indent="0">
              <a:buNone/>
              <a:defRPr sz="1600" b="1"/>
            </a:lvl5pPr>
            <a:lvl6pPr marL="2284254" indent="0">
              <a:buNone/>
              <a:defRPr sz="1600" b="1"/>
            </a:lvl6pPr>
            <a:lvl7pPr marL="2741082" indent="0">
              <a:buNone/>
              <a:defRPr sz="1600" b="1"/>
            </a:lvl7pPr>
            <a:lvl8pPr marL="3197911" indent="0">
              <a:buNone/>
              <a:defRPr sz="1600" b="1"/>
            </a:lvl8pPr>
            <a:lvl9pPr marL="365473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01098351-0136-4E59-A271-3F7AC30AC1B1}"/>
              </a:ext>
            </a:extLst>
          </p:cNvPr>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DC4CEF2D-4BF7-4A69-AC48-A086A439F96C}"/>
              </a:ext>
            </a:extLst>
          </p:cNvPr>
          <p:cNvSpPr>
            <a:spLocks noGrp="1"/>
          </p:cNvSpPr>
          <p:nvPr>
            <p:ph type="dt" sz="half" idx="10"/>
          </p:nvPr>
        </p:nvSpPr>
        <p:spPr/>
        <p:txBody>
          <a:bodyPr/>
          <a:lstStyle/>
          <a:p>
            <a:fld id="{E9CD933F-DB83-42DE-AA03-D5EF6BC86FFB}" type="datetimeFigureOut">
              <a:rPr lang="en-US" smtClean="0">
                <a:solidFill>
                  <a:prstClr val="black">
                    <a:tint val="75000"/>
                  </a:prstClr>
                </a:solidFill>
              </a:rPr>
              <a:pPr/>
              <a:t>3/15/2023</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6900E981-C6C7-4CA7-9727-BAC27F24EF62}"/>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36E3A639-D128-456E-AFFB-2F3F24368B52}"/>
              </a:ext>
            </a:extLst>
          </p:cNvPr>
          <p:cNvSpPr>
            <a:spLocks noGrp="1"/>
          </p:cNvSpPr>
          <p:nvPr>
            <p:ph type="sldNum" sz="quarter" idx="12"/>
          </p:nvPr>
        </p:nvSpPr>
        <p:spPr/>
        <p:txBody>
          <a:bodyPr/>
          <a:lstStyle/>
          <a:p>
            <a:fld id="{BDF3C2EF-5DB9-4B79-9341-799FBB21EA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57639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596F2C-B158-43B5-9C21-549FA9EBDCE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2F8A75B6-1093-4B83-A120-CB5D372D04A0}"/>
              </a:ext>
            </a:extLst>
          </p:cNvPr>
          <p:cNvSpPr>
            <a:spLocks noGrp="1"/>
          </p:cNvSpPr>
          <p:nvPr>
            <p:ph type="dt" sz="half" idx="10"/>
          </p:nvPr>
        </p:nvSpPr>
        <p:spPr/>
        <p:txBody>
          <a:bodyPr/>
          <a:lstStyle/>
          <a:p>
            <a:fld id="{E9CD933F-DB83-42DE-AA03-D5EF6BC86FFB}" type="datetimeFigureOut">
              <a:rPr lang="en-US" smtClean="0">
                <a:solidFill>
                  <a:prstClr val="black">
                    <a:tint val="75000"/>
                  </a:prstClr>
                </a:solidFill>
              </a:rPr>
              <a:pPr/>
              <a:t>3/15/2023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B69A1636-0E03-461C-86E1-ACA361AE2F12}"/>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E173A85B-9D18-40B4-995B-529299CF757B}"/>
              </a:ext>
            </a:extLst>
          </p:cNvPr>
          <p:cNvSpPr>
            <a:spLocks noGrp="1"/>
          </p:cNvSpPr>
          <p:nvPr>
            <p:ph type="sldNum" sz="quarter" idx="12"/>
          </p:nvPr>
        </p:nvSpPr>
        <p:spPr/>
        <p:txBody>
          <a:bodyPr/>
          <a:lstStyle/>
          <a:p>
            <a:fld id="{BDF3C2EF-5DB9-4B79-9341-799FBB21EA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53607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4AF1590-1BE7-4EE6-8678-6DA9F09B6427}"/>
              </a:ext>
            </a:extLst>
          </p:cNvPr>
          <p:cNvSpPr>
            <a:spLocks noGrp="1"/>
          </p:cNvSpPr>
          <p:nvPr>
            <p:ph type="dt" sz="half" idx="10"/>
          </p:nvPr>
        </p:nvSpPr>
        <p:spPr/>
        <p:txBody>
          <a:bodyPr/>
          <a:lstStyle/>
          <a:p>
            <a:fld id="{E9CD933F-DB83-42DE-AA03-D5EF6BC86FFB}" type="datetimeFigureOut">
              <a:rPr lang="en-US" smtClean="0">
                <a:solidFill>
                  <a:prstClr val="black">
                    <a:tint val="75000"/>
                  </a:prstClr>
                </a:solidFill>
              </a:rPr>
              <a:pPr/>
              <a:t>3/15/2023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391B33F8-7E37-412D-A10B-04353C81D7A5}"/>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24B5CF0B-9A27-4D3F-BEF4-5B1FB18791D8}"/>
              </a:ext>
            </a:extLst>
          </p:cNvPr>
          <p:cNvSpPr>
            <a:spLocks noGrp="1"/>
          </p:cNvSpPr>
          <p:nvPr>
            <p:ph type="sldNum" sz="quarter" idx="12"/>
          </p:nvPr>
        </p:nvSpPr>
        <p:spPr/>
        <p:txBody>
          <a:bodyPr/>
          <a:lstStyle/>
          <a:p>
            <a:fld id="{BDF3C2EF-5DB9-4B79-9341-799FBB21EA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465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2A9FD7-FF23-44D2-9F29-AFB4DB1E0E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ADB69E6-0E60-4DB7-A017-A67BB09A453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BB91C28-2514-4F18-BE42-511538FFA375}"/>
              </a:ext>
            </a:extLst>
          </p:cNvPr>
          <p:cNvSpPr>
            <a:spLocks noGrp="1"/>
          </p:cNvSpPr>
          <p:nvPr>
            <p:ph type="dt" sz="half" idx="10"/>
          </p:nvPr>
        </p:nvSpPr>
        <p:spPr/>
        <p:txBody>
          <a:bodyPr/>
          <a:lstStyle/>
          <a:p>
            <a:fld id="{A8AAB550-5EC8-4FDB-BDED-847858B86189}" type="datetimeFigureOut">
              <a:rPr lang="en-US" smtClean="0"/>
              <a:pPr/>
              <a:t>3/15/2023</a:t>
            </a:fld>
            <a:endParaRPr lang="en-US"/>
          </a:p>
        </p:txBody>
      </p:sp>
      <p:sp>
        <p:nvSpPr>
          <p:cNvPr id="5" name="Footer Placeholder 4">
            <a:extLst>
              <a:ext uri="{FF2B5EF4-FFF2-40B4-BE49-F238E27FC236}">
                <a16:creationId xmlns:a16="http://schemas.microsoft.com/office/drawing/2014/main" xmlns="" id="{C27213D4-DE25-4EF0-9E5C-39B076FFB2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E00FCAD-44B0-41EB-958A-84A93C098D97}"/>
              </a:ext>
            </a:extLst>
          </p:cNvPr>
          <p:cNvSpPr>
            <a:spLocks noGrp="1"/>
          </p:cNvSpPr>
          <p:nvPr>
            <p:ph type="sldNum" sz="quarter" idx="12"/>
          </p:nvPr>
        </p:nvSpPr>
        <p:spPr/>
        <p:txBody>
          <a:bodyPr/>
          <a:lstStyle/>
          <a:p>
            <a:fld id="{674300A0-B252-4070-952F-B93E3EE9F005}" type="slidenum">
              <a:rPr lang="en-US" smtClean="0"/>
              <a:pPr/>
              <a:t>‹#›</a:t>
            </a:fld>
            <a:endParaRPr lang="en-US"/>
          </a:p>
        </p:txBody>
      </p:sp>
    </p:spTree>
    <p:extLst>
      <p:ext uri="{BB962C8B-B14F-4D97-AF65-F5344CB8AC3E}">
        <p14:creationId xmlns:p14="http://schemas.microsoft.com/office/powerpoint/2010/main" val="8359148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A30F68-029F-4F5C-A094-F26F2311F44D}"/>
              </a:ext>
            </a:extLst>
          </p:cNvPr>
          <p:cNvSpPr>
            <a:spLocks noGrp="1"/>
          </p:cNvSpPr>
          <p:nvPr>
            <p:ph type="title"/>
          </p:nvPr>
        </p:nvSpPr>
        <p:spPr>
          <a:xfrm>
            <a:off x="839791" y="457200"/>
            <a:ext cx="3932236"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3A764BEB-AD39-4CA9-B855-F75E016C8A36}"/>
              </a:ext>
            </a:extLst>
          </p:cNvPr>
          <p:cNvSpPr>
            <a:spLocks noGrp="1"/>
          </p:cNvSpPr>
          <p:nvPr>
            <p:ph idx="1"/>
          </p:nvPr>
        </p:nvSpPr>
        <p:spPr>
          <a:xfrm>
            <a:off x="5183231" y="987470"/>
            <a:ext cx="6172201" cy="4873625"/>
          </a:xfrm>
        </p:spPr>
        <p:txBody>
          <a:bodyPr/>
          <a:lstStyle>
            <a:lvl1pPr>
              <a:defRPr sz="3200"/>
            </a:lvl1pPr>
            <a:lvl2pPr>
              <a:defRPr sz="2933"/>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C8358554-6D02-4637-815A-8BF38C8A5478}"/>
              </a:ext>
            </a:extLst>
          </p:cNvPr>
          <p:cNvSpPr>
            <a:spLocks noGrp="1"/>
          </p:cNvSpPr>
          <p:nvPr>
            <p:ph type="body" sz="half" idx="2"/>
          </p:nvPr>
        </p:nvSpPr>
        <p:spPr>
          <a:xfrm>
            <a:off x="839791" y="2057403"/>
            <a:ext cx="3932236" cy="3811588"/>
          </a:xfrm>
        </p:spPr>
        <p:txBody>
          <a:bodyPr/>
          <a:lstStyle>
            <a:lvl1pPr marL="0" indent="0">
              <a:buNone/>
              <a:defRPr sz="1600"/>
            </a:lvl1pPr>
            <a:lvl2pPr marL="456831" indent="0">
              <a:buNone/>
              <a:defRPr sz="1467"/>
            </a:lvl2pPr>
            <a:lvl3pPr marL="913693" indent="0">
              <a:buNone/>
              <a:defRPr sz="1333"/>
            </a:lvl3pPr>
            <a:lvl4pPr marL="1370540" indent="0">
              <a:buNone/>
              <a:defRPr sz="1067"/>
            </a:lvl4pPr>
            <a:lvl5pPr marL="1827389" indent="0">
              <a:buNone/>
              <a:defRPr sz="1067"/>
            </a:lvl5pPr>
            <a:lvl6pPr marL="2284254" indent="0">
              <a:buNone/>
              <a:defRPr sz="1067"/>
            </a:lvl6pPr>
            <a:lvl7pPr marL="2741082" indent="0">
              <a:buNone/>
              <a:defRPr sz="1067"/>
            </a:lvl7pPr>
            <a:lvl8pPr marL="3197911" indent="0">
              <a:buNone/>
              <a:defRPr sz="1067"/>
            </a:lvl8pPr>
            <a:lvl9pPr marL="3654739" indent="0">
              <a:buNone/>
              <a:defRPr sz="1067"/>
            </a:lvl9pPr>
          </a:lstStyle>
          <a:p>
            <a:pPr lvl="0"/>
            <a:r>
              <a:rPr lang="en-US"/>
              <a:t>Click to edit Master text styles</a:t>
            </a:r>
          </a:p>
        </p:txBody>
      </p:sp>
      <p:sp>
        <p:nvSpPr>
          <p:cNvPr id="5" name="Date Placeholder 4">
            <a:extLst>
              <a:ext uri="{FF2B5EF4-FFF2-40B4-BE49-F238E27FC236}">
                <a16:creationId xmlns:a16="http://schemas.microsoft.com/office/drawing/2014/main" xmlns="" id="{D96A9515-0012-4CFB-BB31-780FDAB9C79C}"/>
              </a:ext>
            </a:extLst>
          </p:cNvPr>
          <p:cNvSpPr>
            <a:spLocks noGrp="1"/>
          </p:cNvSpPr>
          <p:nvPr>
            <p:ph type="dt" sz="half" idx="10"/>
          </p:nvPr>
        </p:nvSpPr>
        <p:spPr/>
        <p:txBody>
          <a:bodyPr/>
          <a:lstStyle/>
          <a:p>
            <a:fld id="{E9CD933F-DB83-42DE-AA03-D5EF6BC86FFB}" type="datetimeFigureOut">
              <a:rPr lang="en-US" smtClean="0">
                <a:solidFill>
                  <a:prstClr val="black">
                    <a:tint val="75000"/>
                  </a:prstClr>
                </a:solidFill>
              </a:rPr>
              <a:pPr/>
              <a:t>3/15/2023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142AD2F3-474E-4878-9E95-479F51FABAB6}"/>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DA14161F-6EAC-4133-ADBC-537BBD8C3F37}"/>
              </a:ext>
            </a:extLst>
          </p:cNvPr>
          <p:cNvSpPr>
            <a:spLocks noGrp="1"/>
          </p:cNvSpPr>
          <p:nvPr>
            <p:ph type="sldNum" sz="quarter" idx="12"/>
          </p:nvPr>
        </p:nvSpPr>
        <p:spPr/>
        <p:txBody>
          <a:bodyPr/>
          <a:lstStyle/>
          <a:p>
            <a:fld id="{BDF3C2EF-5DB9-4B79-9341-799FBB21EA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88746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B599EA-3BD4-4FC4-AB1D-4FB4D16463FF}"/>
              </a:ext>
            </a:extLst>
          </p:cNvPr>
          <p:cNvSpPr>
            <a:spLocks noGrp="1"/>
          </p:cNvSpPr>
          <p:nvPr>
            <p:ph type="title"/>
          </p:nvPr>
        </p:nvSpPr>
        <p:spPr>
          <a:xfrm>
            <a:off x="839791" y="457200"/>
            <a:ext cx="3932236"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F987EB16-0937-4373-8C56-F42A8D0C0B90}"/>
              </a:ext>
            </a:extLst>
          </p:cNvPr>
          <p:cNvSpPr>
            <a:spLocks noGrp="1"/>
          </p:cNvSpPr>
          <p:nvPr>
            <p:ph type="pic" idx="1"/>
          </p:nvPr>
        </p:nvSpPr>
        <p:spPr>
          <a:xfrm>
            <a:off x="5183231" y="987470"/>
            <a:ext cx="6172201" cy="4873625"/>
          </a:xfrm>
        </p:spPr>
        <p:txBody>
          <a:bodyPr/>
          <a:lstStyle>
            <a:lvl1pPr marL="0" indent="0">
              <a:buNone/>
              <a:defRPr sz="3200"/>
            </a:lvl1pPr>
            <a:lvl2pPr marL="456831" indent="0">
              <a:buNone/>
              <a:defRPr sz="2933"/>
            </a:lvl2pPr>
            <a:lvl3pPr marL="913693" indent="0">
              <a:buNone/>
              <a:defRPr sz="2400"/>
            </a:lvl3pPr>
            <a:lvl4pPr marL="1370540" indent="0">
              <a:buNone/>
              <a:defRPr sz="2133"/>
            </a:lvl4pPr>
            <a:lvl5pPr marL="1827389" indent="0">
              <a:buNone/>
              <a:defRPr sz="2133"/>
            </a:lvl5pPr>
            <a:lvl6pPr marL="2284254" indent="0">
              <a:buNone/>
              <a:defRPr sz="2133"/>
            </a:lvl6pPr>
            <a:lvl7pPr marL="2741082" indent="0">
              <a:buNone/>
              <a:defRPr sz="2133"/>
            </a:lvl7pPr>
            <a:lvl8pPr marL="3197911" indent="0">
              <a:buNone/>
              <a:defRPr sz="2133"/>
            </a:lvl8pPr>
            <a:lvl9pPr marL="3654739" indent="0">
              <a:buNone/>
              <a:defRPr sz="2133"/>
            </a:lvl9pPr>
          </a:lstStyle>
          <a:p>
            <a:endParaRPr lang="en-US"/>
          </a:p>
        </p:txBody>
      </p:sp>
      <p:sp>
        <p:nvSpPr>
          <p:cNvPr id="4" name="Text Placeholder 3">
            <a:extLst>
              <a:ext uri="{FF2B5EF4-FFF2-40B4-BE49-F238E27FC236}">
                <a16:creationId xmlns:a16="http://schemas.microsoft.com/office/drawing/2014/main" xmlns="" id="{314445C1-8166-40AC-BB58-0596441F4061}"/>
              </a:ext>
            </a:extLst>
          </p:cNvPr>
          <p:cNvSpPr>
            <a:spLocks noGrp="1"/>
          </p:cNvSpPr>
          <p:nvPr>
            <p:ph type="body" sz="half" idx="2"/>
          </p:nvPr>
        </p:nvSpPr>
        <p:spPr>
          <a:xfrm>
            <a:off x="839791" y="2057403"/>
            <a:ext cx="3932236" cy="3811588"/>
          </a:xfrm>
        </p:spPr>
        <p:txBody>
          <a:bodyPr/>
          <a:lstStyle>
            <a:lvl1pPr marL="0" indent="0">
              <a:buNone/>
              <a:defRPr sz="1600"/>
            </a:lvl1pPr>
            <a:lvl2pPr marL="456831" indent="0">
              <a:buNone/>
              <a:defRPr sz="1467"/>
            </a:lvl2pPr>
            <a:lvl3pPr marL="913693" indent="0">
              <a:buNone/>
              <a:defRPr sz="1333"/>
            </a:lvl3pPr>
            <a:lvl4pPr marL="1370540" indent="0">
              <a:buNone/>
              <a:defRPr sz="1067"/>
            </a:lvl4pPr>
            <a:lvl5pPr marL="1827389" indent="0">
              <a:buNone/>
              <a:defRPr sz="1067"/>
            </a:lvl5pPr>
            <a:lvl6pPr marL="2284254" indent="0">
              <a:buNone/>
              <a:defRPr sz="1067"/>
            </a:lvl6pPr>
            <a:lvl7pPr marL="2741082" indent="0">
              <a:buNone/>
              <a:defRPr sz="1067"/>
            </a:lvl7pPr>
            <a:lvl8pPr marL="3197911" indent="0">
              <a:buNone/>
              <a:defRPr sz="1067"/>
            </a:lvl8pPr>
            <a:lvl9pPr marL="3654739" indent="0">
              <a:buNone/>
              <a:defRPr sz="1067"/>
            </a:lvl9pPr>
          </a:lstStyle>
          <a:p>
            <a:pPr lvl="0"/>
            <a:r>
              <a:rPr lang="en-US"/>
              <a:t>Click to edit Master text styles</a:t>
            </a:r>
          </a:p>
        </p:txBody>
      </p:sp>
      <p:sp>
        <p:nvSpPr>
          <p:cNvPr id="5" name="Date Placeholder 4">
            <a:extLst>
              <a:ext uri="{FF2B5EF4-FFF2-40B4-BE49-F238E27FC236}">
                <a16:creationId xmlns:a16="http://schemas.microsoft.com/office/drawing/2014/main" xmlns="" id="{05FDEA2E-CD2E-4232-AA35-9A2598385EE0}"/>
              </a:ext>
            </a:extLst>
          </p:cNvPr>
          <p:cNvSpPr>
            <a:spLocks noGrp="1"/>
          </p:cNvSpPr>
          <p:nvPr>
            <p:ph type="dt" sz="half" idx="10"/>
          </p:nvPr>
        </p:nvSpPr>
        <p:spPr/>
        <p:txBody>
          <a:bodyPr/>
          <a:lstStyle/>
          <a:p>
            <a:fld id="{E9CD933F-DB83-42DE-AA03-D5EF6BC86FFB}" type="datetimeFigureOut">
              <a:rPr lang="en-US" smtClean="0">
                <a:solidFill>
                  <a:prstClr val="black">
                    <a:tint val="75000"/>
                  </a:prstClr>
                </a:solidFill>
              </a:rPr>
              <a:pPr/>
              <a:t>3/15/2023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E115C09F-536D-450C-BC71-60D4D2B8711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1D5B9392-BB79-4283-96AE-916BB6F2A49F}"/>
              </a:ext>
            </a:extLst>
          </p:cNvPr>
          <p:cNvSpPr>
            <a:spLocks noGrp="1"/>
          </p:cNvSpPr>
          <p:nvPr>
            <p:ph type="sldNum" sz="quarter" idx="12"/>
          </p:nvPr>
        </p:nvSpPr>
        <p:spPr/>
        <p:txBody>
          <a:bodyPr/>
          <a:lstStyle/>
          <a:p>
            <a:fld id="{BDF3C2EF-5DB9-4B79-9341-799FBB21EA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47288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5A4C55-D89C-4A7E-AFC2-45C3AA2B115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0764C444-6F6B-45E7-AEC9-0A15B15AFA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104587B-F718-4D7D-A631-F4D3FCCFD11F}"/>
              </a:ext>
            </a:extLst>
          </p:cNvPr>
          <p:cNvSpPr>
            <a:spLocks noGrp="1"/>
          </p:cNvSpPr>
          <p:nvPr>
            <p:ph type="dt" sz="half" idx="10"/>
          </p:nvPr>
        </p:nvSpPr>
        <p:spPr/>
        <p:txBody>
          <a:bodyPr/>
          <a:lstStyle/>
          <a:p>
            <a:fld id="{E9CD933F-DB83-42DE-AA03-D5EF6BC86FFB}" type="datetimeFigureOut">
              <a:rPr lang="en-US" smtClean="0">
                <a:solidFill>
                  <a:prstClr val="black">
                    <a:tint val="75000"/>
                  </a:prstClr>
                </a:solidFill>
              </a:rPr>
              <a:pPr/>
              <a:t>3/15/2023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1F5FFC70-55A3-4C9F-A9B1-F2FE147D265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AAF91F72-0232-4300-A40B-F9B01CB0D686}"/>
              </a:ext>
            </a:extLst>
          </p:cNvPr>
          <p:cNvSpPr>
            <a:spLocks noGrp="1"/>
          </p:cNvSpPr>
          <p:nvPr>
            <p:ph type="sldNum" sz="quarter" idx="12"/>
          </p:nvPr>
        </p:nvSpPr>
        <p:spPr/>
        <p:txBody>
          <a:bodyPr/>
          <a:lstStyle/>
          <a:p>
            <a:fld id="{BDF3C2EF-5DB9-4B79-9341-799FBB21EA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3348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F449F87-83CF-4313-8D1B-F3F59759B7A6}"/>
              </a:ext>
            </a:extLst>
          </p:cNvPr>
          <p:cNvSpPr>
            <a:spLocks noGrp="1"/>
          </p:cNvSpPr>
          <p:nvPr>
            <p:ph type="title" orient="vert"/>
          </p:nvPr>
        </p:nvSpPr>
        <p:spPr>
          <a:xfrm>
            <a:off x="8724899" y="365170"/>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757617A9-7D00-4C21-BC1D-74BD907D92C6}"/>
              </a:ext>
            </a:extLst>
          </p:cNvPr>
          <p:cNvSpPr>
            <a:spLocks noGrp="1"/>
          </p:cNvSpPr>
          <p:nvPr>
            <p:ph type="body" orient="vert" idx="1"/>
          </p:nvPr>
        </p:nvSpPr>
        <p:spPr>
          <a:xfrm>
            <a:off x="838199" y="365170"/>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F45DE6C-242E-48A0-AB09-5FAD3BF401B1}"/>
              </a:ext>
            </a:extLst>
          </p:cNvPr>
          <p:cNvSpPr>
            <a:spLocks noGrp="1"/>
          </p:cNvSpPr>
          <p:nvPr>
            <p:ph type="dt" sz="half" idx="10"/>
          </p:nvPr>
        </p:nvSpPr>
        <p:spPr/>
        <p:txBody>
          <a:bodyPr/>
          <a:lstStyle/>
          <a:p>
            <a:fld id="{E9CD933F-DB83-42DE-AA03-D5EF6BC86FFB}" type="datetimeFigureOut">
              <a:rPr lang="en-US" smtClean="0">
                <a:solidFill>
                  <a:prstClr val="black">
                    <a:tint val="75000"/>
                  </a:prstClr>
                </a:solidFill>
              </a:rPr>
              <a:pPr/>
              <a:t>3/15/2023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5CAAE92D-61B8-4CFC-B70B-C975DF2729C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BC3A4797-FE24-490E-88FB-52CA385E3B0F}"/>
              </a:ext>
            </a:extLst>
          </p:cNvPr>
          <p:cNvSpPr>
            <a:spLocks noGrp="1"/>
          </p:cNvSpPr>
          <p:nvPr>
            <p:ph type="sldNum" sz="quarter" idx="12"/>
          </p:nvPr>
        </p:nvSpPr>
        <p:spPr/>
        <p:txBody>
          <a:bodyPr/>
          <a:lstStyle/>
          <a:p>
            <a:fld id="{BDF3C2EF-5DB9-4B79-9341-799FBB21EA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1986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F46E4D-6DE3-4B45-ADB1-99BC6FC30CA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D21FF99E-DBD1-4224-AEE0-474C45F792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905CE446-D716-46C7-A085-F63C1F668B35}"/>
              </a:ext>
            </a:extLst>
          </p:cNvPr>
          <p:cNvSpPr>
            <a:spLocks noGrp="1"/>
          </p:cNvSpPr>
          <p:nvPr>
            <p:ph type="dt" sz="half" idx="10"/>
          </p:nvPr>
        </p:nvSpPr>
        <p:spPr/>
        <p:txBody>
          <a:bodyPr/>
          <a:lstStyle/>
          <a:p>
            <a:fld id="{A8AAB550-5EC8-4FDB-BDED-847858B86189}" type="datetimeFigureOut">
              <a:rPr lang="en-US" smtClean="0"/>
              <a:pPr/>
              <a:t>3/15/2023</a:t>
            </a:fld>
            <a:endParaRPr lang="en-US"/>
          </a:p>
        </p:txBody>
      </p:sp>
      <p:sp>
        <p:nvSpPr>
          <p:cNvPr id="5" name="Footer Placeholder 4">
            <a:extLst>
              <a:ext uri="{FF2B5EF4-FFF2-40B4-BE49-F238E27FC236}">
                <a16:creationId xmlns:a16="http://schemas.microsoft.com/office/drawing/2014/main" xmlns="" id="{E02EAC04-D050-4418-ADE2-E1B6469D41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AF1386F-0B63-4B2F-B248-FD4277DE1B50}"/>
              </a:ext>
            </a:extLst>
          </p:cNvPr>
          <p:cNvSpPr>
            <a:spLocks noGrp="1"/>
          </p:cNvSpPr>
          <p:nvPr>
            <p:ph type="sldNum" sz="quarter" idx="12"/>
          </p:nvPr>
        </p:nvSpPr>
        <p:spPr/>
        <p:txBody>
          <a:bodyPr/>
          <a:lstStyle/>
          <a:p>
            <a:fld id="{674300A0-B252-4070-952F-B93E3EE9F005}" type="slidenum">
              <a:rPr lang="en-US" smtClean="0"/>
              <a:pPr/>
              <a:t>‹#›</a:t>
            </a:fld>
            <a:endParaRPr lang="en-US"/>
          </a:p>
        </p:txBody>
      </p:sp>
    </p:spTree>
    <p:extLst>
      <p:ext uri="{BB962C8B-B14F-4D97-AF65-F5344CB8AC3E}">
        <p14:creationId xmlns:p14="http://schemas.microsoft.com/office/powerpoint/2010/main" val="2715508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836E49-A4A0-427F-8325-889B466F3E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CA9A335-A7CA-4123-B95F-F07102ABBF4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ADF32C99-3C15-4DD0-94EE-2DC59E8300D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564A5FF2-B9B9-41FC-9790-27ACC0CF746B}"/>
              </a:ext>
            </a:extLst>
          </p:cNvPr>
          <p:cNvSpPr>
            <a:spLocks noGrp="1"/>
          </p:cNvSpPr>
          <p:nvPr>
            <p:ph type="dt" sz="half" idx="10"/>
          </p:nvPr>
        </p:nvSpPr>
        <p:spPr/>
        <p:txBody>
          <a:bodyPr/>
          <a:lstStyle/>
          <a:p>
            <a:fld id="{A8AAB550-5EC8-4FDB-BDED-847858B86189}" type="datetimeFigureOut">
              <a:rPr lang="en-US" smtClean="0"/>
              <a:pPr/>
              <a:t>3/15/2023</a:t>
            </a:fld>
            <a:endParaRPr lang="en-US"/>
          </a:p>
        </p:txBody>
      </p:sp>
      <p:sp>
        <p:nvSpPr>
          <p:cNvPr id="6" name="Footer Placeholder 5">
            <a:extLst>
              <a:ext uri="{FF2B5EF4-FFF2-40B4-BE49-F238E27FC236}">
                <a16:creationId xmlns:a16="http://schemas.microsoft.com/office/drawing/2014/main" xmlns="" id="{FDB00E45-9C31-4717-91D0-9C9F0FFEDB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619B926-56E8-44D9-AF60-280067EA1D15}"/>
              </a:ext>
            </a:extLst>
          </p:cNvPr>
          <p:cNvSpPr>
            <a:spLocks noGrp="1"/>
          </p:cNvSpPr>
          <p:nvPr>
            <p:ph type="sldNum" sz="quarter" idx="12"/>
          </p:nvPr>
        </p:nvSpPr>
        <p:spPr/>
        <p:txBody>
          <a:bodyPr/>
          <a:lstStyle/>
          <a:p>
            <a:fld id="{674300A0-B252-4070-952F-B93E3EE9F005}" type="slidenum">
              <a:rPr lang="en-US" smtClean="0"/>
              <a:pPr/>
              <a:t>‹#›</a:t>
            </a:fld>
            <a:endParaRPr lang="en-US"/>
          </a:p>
        </p:txBody>
      </p:sp>
    </p:spTree>
    <p:extLst>
      <p:ext uri="{BB962C8B-B14F-4D97-AF65-F5344CB8AC3E}">
        <p14:creationId xmlns:p14="http://schemas.microsoft.com/office/powerpoint/2010/main" val="3110757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D648EE-420E-484A-A55F-5D78A60224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5472BBB6-1A0E-43AD-A534-92A60408BC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8E51EDC7-30E9-4759-AE8C-C584B7A0D41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A57FD4C9-FBF0-4728-B6DF-A004C98EB4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4CF0CEA4-EF6C-4F03-ACF6-9498FB8627F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BCD047F1-B2AA-4EDF-B93D-AED6FAF55CD9}"/>
              </a:ext>
            </a:extLst>
          </p:cNvPr>
          <p:cNvSpPr>
            <a:spLocks noGrp="1"/>
          </p:cNvSpPr>
          <p:nvPr>
            <p:ph type="dt" sz="half" idx="10"/>
          </p:nvPr>
        </p:nvSpPr>
        <p:spPr/>
        <p:txBody>
          <a:bodyPr/>
          <a:lstStyle/>
          <a:p>
            <a:fld id="{A8AAB550-5EC8-4FDB-BDED-847858B86189}" type="datetimeFigureOut">
              <a:rPr lang="en-US" smtClean="0"/>
              <a:pPr/>
              <a:t>3/15/2023</a:t>
            </a:fld>
            <a:endParaRPr lang="en-US"/>
          </a:p>
        </p:txBody>
      </p:sp>
      <p:sp>
        <p:nvSpPr>
          <p:cNvPr id="8" name="Footer Placeholder 7">
            <a:extLst>
              <a:ext uri="{FF2B5EF4-FFF2-40B4-BE49-F238E27FC236}">
                <a16:creationId xmlns:a16="http://schemas.microsoft.com/office/drawing/2014/main" xmlns="" id="{AFB6D970-D11D-4557-B777-736CD8CB199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17CAAA5A-6DFE-4D33-8B4D-61678D95721C}"/>
              </a:ext>
            </a:extLst>
          </p:cNvPr>
          <p:cNvSpPr>
            <a:spLocks noGrp="1"/>
          </p:cNvSpPr>
          <p:nvPr>
            <p:ph type="sldNum" sz="quarter" idx="12"/>
          </p:nvPr>
        </p:nvSpPr>
        <p:spPr/>
        <p:txBody>
          <a:bodyPr/>
          <a:lstStyle/>
          <a:p>
            <a:fld id="{674300A0-B252-4070-952F-B93E3EE9F005}" type="slidenum">
              <a:rPr lang="en-US" smtClean="0"/>
              <a:pPr/>
              <a:t>‹#›</a:t>
            </a:fld>
            <a:endParaRPr lang="en-US"/>
          </a:p>
        </p:txBody>
      </p:sp>
    </p:spTree>
    <p:extLst>
      <p:ext uri="{BB962C8B-B14F-4D97-AF65-F5344CB8AC3E}">
        <p14:creationId xmlns:p14="http://schemas.microsoft.com/office/powerpoint/2010/main" val="1398243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6710A3-1F56-4E31-83C8-94EAF07357A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DB1FCA1D-60F7-41BC-8585-8B1F548E5CB9}"/>
              </a:ext>
            </a:extLst>
          </p:cNvPr>
          <p:cNvSpPr>
            <a:spLocks noGrp="1"/>
          </p:cNvSpPr>
          <p:nvPr>
            <p:ph type="dt" sz="half" idx="10"/>
          </p:nvPr>
        </p:nvSpPr>
        <p:spPr/>
        <p:txBody>
          <a:bodyPr/>
          <a:lstStyle/>
          <a:p>
            <a:fld id="{A8AAB550-5EC8-4FDB-BDED-847858B86189}" type="datetimeFigureOut">
              <a:rPr lang="en-US" smtClean="0"/>
              <a:pPr/>
              <a:t>3/15/2023</a:t>
            </a:fld>
            <a:endParaRPr lang="en-US"/>
          </a:p>
        </p:txBody>
      </p:sp>
      <p:sp>
        <p:nvSpPr>
          <p:cNvPr id="4" name="Footer Placeholder 3">
            <a:extLst>
              <a:ext uri="{FF2B5EF4-FFF2-40B4-BE49-F238E27FC236}">
                <a16:creationId xmlns:a16="http://schemas.microsoft.com/office/drawing/2014/main" xmlns="" id="{8545F183-3AEF-4B73-9BE8-F753F7583A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BD3B042E-29B9-4D91-9187-94908C992D9F}"/>
              </a:ext>
            </a:extLst>
          </p:cNvPr>
          <p:cNvSpPr>
            <a:spLocks noGrp="1"/>
          </p:cNvSpPr>
          <p:nvPr>
            <p:ph type="sldNum" sz="quarter" idx="12"/>
          </p:nvPr>
        </p:nvSpPr>
        <p:spPr/>
        <p:txBody>
          <a:bodyPr/>
          <a:lstStyle/>
          <a:p>
            <a:fld id="{674300A0-B252-4070-952F-B93E3EE9F005}" type="slidenum">
              <a:rPr lang="en-US" smtClean="0"/>
              <a:pPr/>
              <a:t>‹#›</a:t>
            </a:fld>
            <a:endParaRPr lang="en-US"/>
          </a:p>
        </p:txBody>
      </p:sp>
    </p:spTree>
    <p:extLst>
      <p:ext uri="{BB962C8B-B14F-4D97-AF65-F5344CB8AC3E}">
        <p14:creationId xmlns:p14="http://schemas.microsoft.com/office/powerpoint/2010/main" val="2586401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02225C5-4736-4E0E-9618-E29BA2C7C740}"/>
              </a:ext>
            </a:extLst>
          </p:cNvPr>
          <p:cNvSpPr>
            <a:spLocks noGrp="1"/>
          </p:cNvSpPr>
          <p:nvPr>
            <p:ph type="dt" sz="half" idx="10"/>
          </p:nvPr>
        </p:nvSpPr>
        <p:spPr/>
        <p:txBody>
          <a:bodyPr/>
          <a:lstStyle/>
          <a:p>
            <a:fld id="{A8AAB550-5EC8-4FDB-BDED-847858B86189}" type="datetimeFigureOut">
              <a:rPr lang="en-US" smtClean="0"/>
              <a:pPr/>
              <a:t>3/15/2023</a:t>
            </a:fld>
            <a:endParaRPr lang="en-US"/>
          </a:p>
        </p:txBody>
      </p:sp>
      <p:sp>
        <p:nvSpPr>
          <p:cNvPr id="3" name="Footer Placeholder 2">
            <a:extLst>
              <a:ext uri="{FF2B5EF4-FFF2-40B4-BE49-F238E27FC236}">
                <a16:creationId xmlns:a16="http://schemas.microsoft.com/office/drawing/2014/main" xmlns="" id="{79A18EC6-F1AB-4B0B-8EB9-0B95556A6F7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89FC3CD9-BAC9-4260-AD08-A59D7B0C1814}"/>
              </a:ext>
            </a:extLst>
          </p:cNvPr>
          <p:cNvSpPr>
            <a:spLocks noGrp="1"/>
          </p:cNvSpPr>
          <p:nvPr>
            <p:ph type="sldNum" sz="quarter" idx="12"/>
          </p:nvPr>
        </p:nvSpPr>
        <p:spPr/>
        <p:txBody>
          <a:bodyPr/>
          <a:lstStyle/>
          <a:p>
            <a:fld id="{674300A0-B252-4070-952F-B93E3EE9F005}" type="slidenum">
              <a:rPr lang="en-US" smtClean="0"/>
              <a:pPr/>
              <a:t>‹#›</a:t>
            </a:fld>
            <a:endParaRPr lang="en-US"/>
          </a:p>
        </p:txBody>
      </p:sp>
    </p:spTree>
    <p:extLst>
      <p:ext uri="{BB962C8B-B14F-4D97-AF65-F5344CB8AC3E}">
        <p14:creationId xmlns:p14="http://schemas.microsoft.com/office/powerpoint/2010/main" val="717657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66D79B-A0B9-4B48-B6E6-493CEE0FFB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2CCE85C5-B15F-4DAD-AB92-E3A3678B64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32FBF7E0-8FCE-4DC0-ADB9-98B9B57DB0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FB525285-1BCF-43F0-B0D3-CDE4E7296697}"/>
              </a:ext>
            </a:extLst>
          </p:cNvPr>
          <p:cNvSpPr>
            <a:spLocks noGrp="1"/>
          </p:cNvSpPr>
          <p:nvPr>
            <p:ph type="dt" sz="half" idx="10"/>
          </p:nvPr>
        </p:nvSpPr>
        <p:spPr/>
        <p:txBody>
          <a:bodyPr/>
          <a:lstStyle/>
          <a:p>
            <a:fld id="{A8AAB550-5EC8-4FDB-BDED-847858B86189}" type="datetimeFigureOut">
              <a:rPr lang="en-US" smtClean="0"/>
              <a:pPr/>
              <a:t>3/15/2023</a:t>
            </a:fld>
            <a:endParaRPr lang="en-US"/>
          </a:p>
        </p:txBody>
      </p:sp>
      <p:sp>
        <p:nvSpPr>
          <p:cNvPr id="6" name="Footer Placeholder 5">
            <a:extLst>
              <a:ext uri="{FF2B5EF4-FFF2-40B4-BE49-F238E27FC236}">
                <a16:creationId xmlns:a16="http://schemas.microsoft.com/office/drawing/2014/main" xmlns="" id="{216AE1CF-407F-464F-AB06-E167F866B4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9AFA3A5-C534-48BA-954A-AE3FE62B7E89}"/>
              </a:ext>
            </a:extLst>
          </p:cNvPr>
          <p:cNvSpPr>
            <a:spLocks noGrp="1"/>
          </p:cNvSpPr>
          <p:nvPr>
            <p:ph type="sldNum" sz="quarter" idx="12"/>
          </p:nvPr>
        </p:nvSpPr>
        <p:spPr/>
        <p:txBody>
          <a:bodyPr/>
          <a:lstStyle/>
          <a:p>
            <a:fld id="{674300A0-B252-4070-952F-B93E3EE9F005}" type="slidenum">
              <a:rPr lang="en-US" smtClean="0"/>
              <a:pPr/>
              <a:t>‹#›</a:t>
            </a:fld>
            <a:endParaRPr lang="en-US"/>
          </a:p>
        </p:txBody>
      </p:sp>
    </p:spTree>
    <p:extLst>
      <p:ext uri="{BB962C8B-B14F-4D97-AF65-F5344CB8AC3E}">
        <p14:creationId xmlns:p14="http://schemas.microsoft.com/office/powerpoint/2010/main" val="3950174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65B5AB-E556-4BBB-AF77-92DCB409D0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76B63F73-22CE-43A7-8576-86441FA924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3ED5574D-1C2B-4532-A75B-330F94BB01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186F77B2-D537-4151-B0DD-7CB2E6FA1CF5}"/>
              </a:ext>
            </a:extLst>
          </p:cNvPr>
          <p:cNvSpPr>
            <a:spLocks noGrp="1"/>
          </p:cNvSpPr>
          <p:nvPr>
            <p:ph type="dt" sz="half" idx="10"/>
          </p:nvPr>
        </p:nvSpPr>
        <p:spPr/>
        <p:txBody>
          <a:bodyPr/>
          <a:lstStyle/>
          <a:p>
            <a:fld id="{A8AAB550-5EC8-4FDB-BDED-847858B86189}" type="datetimeFigureOut">
              <a:rPr lang="en-US" smtClean="0"/>
              <a:pPr/>
              <a:t>3/15/2023</a:t>
            </a:fld>
            <a:endParaRPr lang="en-US"/>
          </a:p>
        </p:txBody>
      </p:sp>
      <p:sp>
        <p:nvSpPr>
          <p:cNvPr id="6" name="Footer Placeholder 5">
            <a:extLst>
              <a:ext uri="{FF2B5EF4-FFF2-40B4-BE49-F238E27FC236}">
                <a16:creationId xmlns:a16="http://schemas.microsoft.com/office/drawing/2014/main" xmlns="" id="{4081E25D-F1F4-4B3B-8913-89B363C957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224D661-F5DF-4C88-8D1D-E3AD8929D45B}"/>
              </a:ext>
            </a:extLst>
          </p:cNvPr>
          <p:cNvSpPr>
            <a:spLocks noGrp="1"/>
          </p:cNvSpPr>
          <p:nvPr>
            <p:ph type="sldNum" sz="quarter" idx="12"/>
          </p:nvPr>
        </p:nvSpPr>
        <p:spPr/>
        <p:txBody>
          <a:bodyPr/>
          <a:lstStyle/>
          <a:p>
            <a:fld id="{674300A0-B252-4070-952F-B93E3EE9F005}" type="slidenum">
              <a:rPr lang="en-US" smtClean="0"/>
              <a:pPr/>
              <a:t>‹#›</a:t>
            </a:fld>
            <a:endParaRPr lang="en-US"/>
          </a:p>
        </p:txBody>
      </p:sp>
    </p:spTree>
    <p:extLst>
      <p:ext uri="{BB962C8B-B14F-4D97-AF65-F5344CB8AC3E}">
        <p14:creationId xmlns:p14="http://schemas.microsoft.com/office/powerpoint/2010/main" val="588809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C7691A18-97C1-4A18-BC16-794BF808A6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6243086C-63EA-44E5-8CC2-C1B4568844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771AA44-810B-4431-B8C8-CA5C52B42B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AAB550-5EC8-4FDB-BDED-847858B86189}" type="datetimeFigureOut">
              <a:rPr lang="en-US" smtClean="0"/>
              <a:pPr/>
              <a:t>3/15/2023</a:t>
            </a:fld>
            <a:endParaRPr lang="en-US"/>
          </a:p>
        </p:txBody>
      </p:sp>
      <p:sp>
        <p:nvSpPr>
          <p:cNvPr id="5" name="Footer Placeholder 4">
            <a:extLst>
              <a:ext uri="{FF2B5EF4-FFF2-40B4-BE49-F238E27FC236}">
                <a16:creationId xmlns:a16="http://schemas.microsoft.com/office/drawing/2014/main" xmlns="" id="{3443EAE4-14AF-4012-9185-EA436CB175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6621CCF3-7C53-40B1-A0C1-717307FD3A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4300A0-B252-4070-952F-B93E3EE9F005}" type="slidenum">
              <a:rPr lang="en-US" smtClean="0"/>
              <a:pPr/>
              <a:t>‹#›</a:t>
            </a:fld>
            <a:endParaRPr lang="en-US"/>
          </a:p>
        </p:txBody>
      </p:sp>
    </p:spTree>
    <p:extLst>
      <p:ext uri="{BB962C8B-B14F-4D97-AF65-F5344CB8AC3E}">
        <p14:creationId xmlns:p14="http://schemas.microsoft.com/office/powerpoint/2010/main" val="42647658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E98CE19-4582-4410-AB6B-CEAC80AD87A8}"/>
              </a:ext>
            </a:extLst>
          </p:cNvPr>
          <p:cNvSpPr>
            <a:spLocks noGrp="1"/>
          </p:cNvSpPr>
          <p:nvPr>
            <p:ph type="title"/>
          </p:nvPr>
        </p:nvSpPr>
        <p:spPr>
          <a:xfrm>
            <a:off x="838205" y="365125"/>
            <a:ext cx="10515600" cy="1325563"/>
          </a:xfrm>
          <a:prstGeom prst="rect">
            <a:avLst/>
          </a:prstGeom>
        </p:spPr>
        <p:txBody>
          <a:bodyPr vert="horz" lIns="68535" tIns="34289" rIns="68535" bIns="34289"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97EC8540-BAB7-4884-8E64-26DFAC586625}"/>
              </a:ext>
            </a:extLst>
          </p:cNvPr>
          <p:cNvSpPr>
            <a:spLocks noGrp="1"/>
          </p:cNvSpPr>
          <p:nvPr>
            <p:ph type="body" idx="1"/>
          </p:nvPr>
        </p:nvSpPr>
        <p:spPr>
          <a:xfrm>
            <a:off x="838205" y="1825625"/>
            <a:ext cx="10515600" cy="4351339"/>
          </a:xfrm>
          <a:prstGeom prst="rect">
            <a:avLst/>
          </a:prstGeom>
        </p:spPr>
        <p:txBody>
          <a:bodyPr vert="horz" lIns="68535" tIns="34289" rIns="68535" bIns="342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E63674F-496D-4B49-9F02-F149AFB7BBA8}"/>
              </a:ext>
            </a:extLst>
          </p:cNvPr>
          <p:cNvSpPr>
            <a:spLocks noGrp="1"/>
          </p:cNvSpPr>
          <p:nvPr>
            <p:ph type="dt" sz="half" idx="2"/>
          </p:nvPr>
        </p:nvSpPr>
        <p:spPr>
          <a:xfrm>
            <a:off x="838201" y="6356352"/>
            <a:ext cx="2743200" cy="365125"/>
          </a:xfrm>
          <a:prstGeom prst="rect">
            <a:avLst/>
          </a:prstGeom>
        </p:spPr>
        <p:txBody>
          <a:bodyPr vert="horz" lIns="68535" tIns="34289" rIns="68535" bIns="34289" rtlCol="0" anchor="ctr"/>
          <a:lstStyle>
            <a:lvl1pPr algn="l">
              <a:defRPr sz="1333">
                <a:solidFill>
                  <a:schemeClr val="tx1">
                    <a:tint val="75000"/>
                  </a:schemeClr>
                </a:solidFill>
              </a:defRPr>
            </a:lvl1pPr>
          </a:lstStyle>
          <a:p>
            <a:pPr defTabSz="913693"/>
            <a:fld id="{E9CD933F-DB83-42DE-AA03-D5EF6BC86FFB}" type="datetimeFigureOut">
              <a:rPr lang="en-US" smtClean="0">
                <a:solidFill>
                  <a:prstClr val="black">
                    <a:tint val="75000"/>
                  </a:prstClr>
                </a:solidFill>
              </a:rPr>
              <a:pPr defTabSz="913693"/>
              <a:t>3/15/2023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6EDBF98-2AD8-476E-A013-57C706466A6C}"/>
              </a:ext>
            </a:extLst>
          </p:cNvPr>
          <p:cNvSpPr>
            <a:spLocks noGrp="1"/>
          </p:cNvSpPr>
          <p:nvPr>
            <p:ph type="ftr" sz="quarter" idx="3"/>
          </p:nvPr>
        </p:nvSpPr>
        <p:spPr>
          <a:xfrm>
            <a:off x="4038605" y="6356352"/>
            <a:ext cx="4114800" cy="365125"/>
          </a:xfrm>
          <a:prstGeom prst="rect">
            <a:avLst/>
          </a:prstGeom>
        </p:spPr>
        <p:txBody>
          <a:bodyPr vert="horz" lIns="68535" tIns="34289" rIns="68535" bIns="34289" rtlCol="0" anchor="ctr"/>
          <a:lstStyle>
            <a:lvl1pPr algn="ctr">
              <a:defRPr sz="1333">
                <a:solidFill>
                  <a:schemeClr val="tx1">
                    <a:tint val="75000"/>
                  </a:schemeClr>
                </a:solidFill>
              </a:defRPr>
            </a:lvl1pPr>
          </a:lstStyle>
          <a:p>
            <a:pPr defTabSz="913693"/>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91BE7A0C-6226-4B69-B249-2360E65B63EC}"/>
              </a:ext>
            </a:extLst>
          </p:cNvPr>
          <p:cNvSpPr>
            <a:spLocks noGrp="1"/>
          </p:cNvSpPr>
          <p:nvPr>
            <p:ph type="sldNum" sz="quarter" idx="4"/>
          </p:nvPr>
        </p:nvSpPr>
        <p:spPr>
          <a:xfrm>
            <a:off x="8610601" y="6356352"/>
            <a:ext cx="2743200" cy="365125"/>
          </a:xfrm>
          <a:prstGeom prst="rect">
            <a:avLst/>
          </a:prstGeom>
        </p:spPr>
        <p:txBody>
          <a:bodyPr vert="horz" lIns="68535" tIns="34289" rIns="68535" bIns="34289" rtlCol="0" anchor="ctr"/>
          <a:lstStyle>
            <a:lvl1pPr algn="r">
              <a:defRPr sz="1333">
                <a:solidFill>
                  <a:schemeClr val="tx1">
                    <a:tint val="75000"/>
                  </a:schemeClr>
                </a:solidFill>
              </a:defRPr>
            </a:lvl1pPr>
          </a:lstStyle>
          <a:p>
            <a:pPr defTabSz="913693"/>
            <a:fld id="{BDF3C2EF-5DB9-4B79-9341-799FBB21EAB2}" type="slidenum">
              <a:rPr lang="en-US" smtClean="0">
                <a:solidFill>
                  <a:prstClr val="black">
                    <a:tint val="75000"/>
                  </a:prstClr>
                </a:solidFill>
              </a:rPr>
              <a:pPr defTabSz="913693"/>
              <a:t>‹#›</a:t>
            </a:fld>
            <a:endParaRPr lang="en-US">
              <a:solidFill>
                <a:prstClr val="black">
                  <a:tint val="75000"/>
                </a:prstClr>
              </a:solidFill>
            </a:endParaRPr>
          </a:p>
        </p:txBody>
      </p:sp>
    </p:spTree>
    <p:extLst>
      <p:ext uri="{BB962C8B-B14F-4D97-AF65-F5344CB8AC3E}">
        <p14:creationId xmlns:p14="http://schemas.microsoft.com/office/powerpoint/2010/main" val="3274015044"/>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369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434" indent="-228434" algn="l" defTabSz="913693" rtl="0" eaLnBrk="1" latinLnBrk="0" hangingPunct="1">
        <a:lnSpc>
          <a:spcPct val="90000"/>
        </a:lnSpc>
        <a:spcBef>
          <a:spcPts val="1000"/>
        </a:spcBef>
        <a:buFont typeface="Arial" panose="020B0604020202020204" pitchFamily="34" charset="0"/>
        <a:buChar char="•"/>
        <a:defRPr sz="2933" kern="1200">
          <a:solidFill>
            <a:schemeClr val="tx1"/>
          </a:solidFill>
          <a:latin typeface="+mn-lt"/>
          <a:ea typeface="+mn-ea"/>
          <a:cs typeface="+mn-cs"/>
        </a:defRPr>
      </a:lvl1pPr>
      <a:lvl2pPr marL="685302" indent="-228434" algn="l" defTabSz="91369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126" indent="-228434" algn="l" defTabSz="913693" rtl="0" eaLnBrk="1" latinLnBrk="0" hangingPunct="1">
        <a:lnSpc>
          <a:spcPct val="90000"/>
        </a:lnSpc>
        <a:spcBef>
          <a:spcPts val="500"/>
        </a:spcBef>
        <a:buFont typeface="Arial" panose="020B0604020202020204" pitchFamily="34" charset="0"/>
        <a:buChar char="•"/>
        <a:defRPr sz="2133" kern="1200">
          <a:solidFill>
            <a:schemeClr val="tx1"/>
          </a:solidFill>
          <a:latin typeface="+mn-lt"/>
          <a:ea typeface="+mn-ea"/>
          <a:cs typeface="+mn-cs"/>
        </a:defRPr>
      </a:lvl3pPr>
      <a:lvl4pPr marL="1598955" indent="-228434" algn="l" defTabSz="913693" rtl="0" eaLnBrk="1" latinLnBrk="0" hangingPunct="1">
        <a:lnSpc>
          <a:spcPct val="90000"/>
        </a:lnSpc>
        <a:spcBef>
          <a:spcPts val="500"/>
        </a:spcBef>
        <a:buFont typeface="Arial" panose="020B0604020202020204" pitchFamily="34" charset="0"/>
        <a:buChar char="•"/>
        <a:defRPr sz="1733" kern="1200">
          <a:solidFill>
            <a:schemeClr val="tx1"/>
          </a:solidFill>
          <a:latin typeface="+mn-lt"/>
          <a:ea typeface="+mn-ea"/>
          <a:cs typeface="+mn-cs"/>
        </a:defRPr>
      </a:lvl4pPr>
      <a:lvl5pPr marL="2055783" indent="-228434" algn="l" defTabSz="913693" rtl="0" eaLnBrk="1" latinLnBrk="0" hangingPunct="1">
        <a:lnSpc>
          <a:spcPct val="90000"/>
        </a:lnSpc>
        <a:spcBef>
          <a:spcPts val="500"/>
        </a:spcBef>
        <a:buFont typeface="Arial" panose="020B0604020202020204" pitchFamily="34" charset="0"/>
        <a:buChar char="•"/>
        <a:defRPr sz="1733" kern="1200">
          <a:solidFill>
            <a:schemeClr val="tx1"/>
          </a:solidFill>
          <a:latin typeface="+mn-lt"/>
          <a:ea typeface="+mn-ea"/>
          <a:cs typeface="+mn-cs"/>
        </a:defRPr>
      </a:lvl5pPr>
      <a:lvl6pPr marL="2512648" indent="-228434" algn="l" defTabSz="913693" rtl="0" eaLnBrk="1" latinLnBrk="0" hangingPunct="1">
        <a:lnSpc>
          <a:spcPct val="90000"/>
        </a:lnSpc>
        <a:spcBef>
          <a:spcPts val="500"/>
        </a:spcBef>
        <a:buFont typeface="Arial" panose="020B0604020202020204" pitchFamily="34" charset="0"/>
        <a:buChar char="•"/>
        <a:defRPr sz="1733" kern="1200">
          <a:solidFill>
            <a:schemeClr val="tx1"/>
          </a:solidFill>
          <a:latin typeface="+mn-lt"/>
          <a:ea typeface="+mn-ea"/>
          <a:cs typeface="+mn-cs"/>
        </a:defRPr>
      </a:lvl6pPr>
      <a:lvl7pPr marL="2969496" indent="-228434" algn="l" defTabSz="913693" rtl="0" eaLnBrk="1" latinLnBrk="0" hangingPunct="1">
        <a:lnSpc>
          <a:spcPct val="90000"/>
        </a:lnSpc>
        <a:spcBef>
          <a:spcPts val="500"/>
        </a:spcBef>
        <a:buFont typeface="Arial" panose="020B0604020202020204" pitchFamily="34" charset="0"/>
        <a:buChar char="•"/>
        <a:defRPr sz="1733" kern="1200">
          <a:solidFill>
            <a:schemeClr val="tx1"/>
          </a:solidFill>
          <a:latin typeface="+mn-lt"/>
          <a:ea typeface="+mn-ea"/>
          <a:cs typeface="+mn-cs"/>
        </a:defRPr>
      </a:lvl7pPr>
      <a:lvl8pPr marL="3426345" indent="-228434" algn="l" defTabSz="913693" rtl="0" eaLnBrk="1" latinLnBrk="0" hangingPunct="1">
        <a:lnSpc>
          <a:spcPct val="90000"/>
        </a:lnSpc>
        <a:spcBef>
          <a:spcPts val="500"/>
        </a:spcBef>
        <a:buFont typeface="Arial" panose="020B0604020202020204" pitchFamily="34" charset="0"/>
        <a:buChar char="•"/>
        <a:defRPr sz="1733" kern="1200">
          <a:solidFill>
            <a:schemeClr val="tx1"/>
          </a:solidFill>
          <a:latin typeface="+mn-lt"/>
          <a:ea typeface="+mn-ea"/>
          <a:cs typeface="+mn-cs"/>
        </a:defRPr>
      </a:lvl8pPr>
      <a:lvl9pPr marL="3883210" indent="-228434" algn="l" defTabSz="913693" rtl="0" eaLnBrk="1" latinLnBrk="0" hangingPunct="1">
        <a:lnSpc>
          <a:spcPct val="90000"/>
        </a:lnSpc>
        <a:spcBef>
          <a:spcPts val="500"/>
        </a:spcBef>
        <a:buFont typeface="Arial" panose="020B0604020202020204" pitchFamily="34" charset="0"/>
        <a:buChar char="•"/>
        <a:defRPr sz="1733" kern="1200">
          <a:solidFill>
            <a:schemeClr val="tx1"/>
          </a:solidFill>
          <a:latin typeface="+mn-lt"/>
          <a:ea typeface="+mn-ea"/>
          <a:cs typeface="+mn-cs"/>
        </a:defRPr>
      </a:lvl9pPr>
    </p:bodyStyle>
    <p:otherStyle>
      <a:defPPr>
        <a:defRPr lang="en-US"/>
      </a:defPPr>
      <a:lvl1pPr marL="0" algn="l" defTabSz="913693" rtl="0" eaLnBrk="1" latinLnBrk="0" hangingPunct="1">
        <a:defRPr sz="1733" kern="1200">
          <a:solidFill>
            <a:schemeClr val="tx1"/>
          </a:solidFill>
          <a:latin typeface="+mn-lt"/>
          <a:ea typeface="+mn-ea"/>
          <a:cs typeface="+mn-cs"/>
        </a:defRPr>
      </a:lvl1pPr>
      <a:lvl2pPr marL="456831" algn="l" defTabSz="913693" rtl="0" eaLnBrk="1" latinLnBrk="0" hangingPunct="1">
        <a:defRPr sz="1733" kern="1200">
          <a:solidFill>
            <a:schemeClr val="tx1"/>
          </a:solidFill>
          <a:latin typeface="+mn-lt"/>
          <a:ea typeface="+mn-ea"/>
          <a:cs typeface="+mn-cs"/>
        </a:defRPr>
      </a:lvl2pPr>
      <a:lvl3pPr marL="913693" algn="l" defTabSz="913693" rtl="0" eaLnBrk="1" latinLnBrk="0" hangingPunct="1">
        <a:defRPr sz="1733" kern="1200">
          <a:solidFill>
            <a:schemeClr val="tx1"/>
          </a:solidFill>
          <a:latin typeface="+mn-lt"/>
          <a:ea typeface="+mn-ea"/>
          <a:cs typeface="+mn-cs"/>
        </a:defRPr>
      </a:lvl3pPr>
      <a:lvl4pPr marL="1370540" algn="l" defTabSz="913693" rtl="0" eaLnBrk="1" latinLnBrk="0" hangingPunct="1">
        <a:defRPr sz="1733" kern="1200">
          <a:solidFill>
            <a:schemeClr val="tx1"/>
          </a:solidFill>
          <a:latin typeface="+mn-lt"/>
          <a:ea typeface="+mn-ea"/>
          <a:cs typeface="+mn-cs"/>
        </a:defRPr>
      </a:lvl4pPr>
      <a:lvl5pPr marL="1827389" algn="l" defTabSz="913693" rtl="0" eaLnBrk="1" latinLnBrk="0" hangingPunct="1">
        <a:defRPr sz="1733" kern="1200">
          <a:solidFill>
            <a:schemeClr val="tx1"/>
          </a:solidFill>
          <a:latin typeface="+mn-lt"/>
          <a:ea typeface="+mn-ea"/>
          <a:cs typeface="+mn-cs"/>
        </a:defRPr>
      </a:lvl5pPr>
      <a:lvl6pPr marL="2284254" algn="l" defTabSz="913693" rtl="0" eaLnBrk="1" latinLnBrk="0" hangingPunct="1">
        <a:defRPr sz="1733" kern="1200">
          <a:solidFill>
            <a:schemeClr val="tx1"/>
          </a:solidFill>
          <a:latin typeface="+mn-lt"/>
          <a:ea typeface="+mn-ea"/>
          <a:cs typeface="+mn-cs"/>
        </a:defRPr>
      </a:lvl6pPr>
      <a:lvl7pPr marL="2741082" algn="l" defTabSz="913693" rtl="0" eaLnBrk="1" latinLnBrk="0" hangingPunct="1">
        <a:defRPr sz="1733" kern="1200">
          <a:solidFill>
            <a:schemeClr val="tx1"/>
          </a:solidFill>
          <a:latin typeface="+mn-lt"/>
          <a:ea typeface="+mn-ea"/>
          <a:cs typeface="+mn-cs"/>
        </a:defRPr>
      </a:lvl7pPr>
      <a:lvl8pPr marL="3197911" algn="l" defTabSz="913693" rtl="0" eaLnBrk="1" latinLnBrk="0" hangingPunct="1">
        <a:defRPr sz="1733" kern="1200">
          <a:solidFill>
            <a:schemeClr val="tx1"/>
          </a:solidFill>
          <a:latin typeface="+mn-lt"/>
          <a:ea typeface="+mn-ea"/>
          <a:cs typeface="+mn-cs"/>
        </a:defRPr>
      </a:lvl8pPr>
      <a:lvl9pPr marL="3654739" algn="l" defTabSz="913693" rtl="0" eaLnBrk="1" latinLnBrk="0" hangingPunct="1">
        <a:defRPr sz="17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2.xml"/><Relationship Id="rId1" Type="http://schemas.openxmlformats.org/officeDocument/2006/relationships/tags" Target="../tags/tag2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501F3530-B83E-2D0D-C0D9-AC735E66CFB6}"/>
              </a:ext>
            </a:extLst>
          </p:cNvPr>
          <p:cNvSpPr txBox="1">
            <a:spLocks noGrp="1"/>
          </p:cNvSpPr>
          <p:nvPr>
            <p:ph idx="1"/>
          </p:nvPr>
        </p:nvSpPr>
        <p:spPr>
          <a:xfrm>
            <a:off x="579120" y="377825"/>
            <a:ext cx="10515600" cy="1993366"/>
          </a:xfrm>
          <a:prstGeom prst="rect">
            <a:avLst/>
          </a:prstGeom>
          <a:noFill/>
        </p:spPr>
        <p:txBody>
          <a:bodyPr wrap="square" rtlCol="0">
            <a:spAutoFit/>
          </a:bodyPr>
          <a:lstStyle/>
          <a:p>
            <a:pPr marL="0" indent="0" algn="ctr">
              <a:lnSpc>
                <a:spcPct val="80000"/>
              </a:lnSpc>
              <a:buNone/>
            </a:pPr>
            <a:r>
              <a:rPr lang="en-US" sz="7200" b="1" dirty="0" err="1">
                <a:solidFill>
                  <a:srgbClr val="FF0000"/>
                </a:solidFill>
                <a:latin typeface="Times New Roman" pitchFamily="18" charset="0"/>
                <a:cs typeface="Times New Roman" pitchFamily="18" charset="0"/>
              </a:rPr>
              <a:t>Tiết</a:t>
            </a:r>
            <a:r>
              <a:rPr lang="en-US" sz="7200" b="1" dirty="0">
                <a:solidFill>
                  <a:srgbClr val="FF0000"/>
                </a:solidFill>
                <a:latin typeface="Times New Roman" pitchFamily="18" charset="0"/>
                <a:cs typeface="Times New Roman" pitchFamily="18" charset="0"/>
              </a:rPr>
              <a:t> 97</a:t>
            </a:r>
          </a:p>
          <a:p>
            <a:pPr marL="0" indent="0" algn="ctr">
              <a:lnSpc>
                <a:spcPct val="80000"/>
              </a:lnSpc>
              <a:buNone/>
            </a:pPr>
            <a:r>
              <a:rPr lang="en-US" sz="7200" b="1" dirty="0" err="1">
                <a:solidFill>
                  <a:srgbClr val="FF0000"/>
                </a:solidFill>
                <a:latin typeface="Times New Roman" pitchFamily="18" charset="0"/>
                <a:cs typeface="Times New Roman" pitchFamily="18" charset="0"/>
              </a:rPr>
              <a:t>Hành</a:t>
            </a:r>
            <a:r>
              <a:rPr lang="en-US" sz="7200" b="1" dirty="0">
                <a:solidFill>
                  <a:srgbClr val="FF0000"/>
                </a:solidFill>
                <a:latin typeface="Times New Roman" pitchFamily="18" charset="0"/>
                <a:cs typeface="Times New Roman" pitchFamily="18" charset="0"/>
              </a:rPr>
              <a:t> </a:t>
            </a:r>
            <a:r>
              <a:rPr lang="en-US" sz="7200" b="1" dirty="0" err="1">
                <a:solidFill>
                  <a:srgbClr val="FF0000"/>
                </a:solidFill>
                <a:latin typeface="Times New Roman" pitchFamily="18" charset="0"/>
                <a:cs typeface="Times New Roman" pitchFamily="18" charset="0"/>
              </a:rPr>
              <a:t>động</a:t>
            </a:r>
            <a:r>
              <a:rPr lang="en-US" sz="7200" b="1" dirty="0">
                <a:solidFill>
                  <a:srgbClr val="FF0000"/>
                </a:solidFill>
                <a:latin typeface="Times New Roman" pitchFamily="18" charset="0"/>
                <a:cs typeface="Times New Roman" pitchFamily="18" charset="0"/>
              </a:rPr>
              <a:t> </a:t>
            </a:r>
            <a:r>
              <a:rPr lang="en-US" sz="7200" b="1" dirty="0" err="1">
                <a:solidFill>
                  <a:srgbClr val="FF0000"/>
                </a:solidFill>
                <a:latin typeface="Times New Roman" pitchFamily="18" charset="0"/>
                <a:cs typeface="Times New Roman" pitchFamily="18" charset="0"/>
              </a:rPr>
              <a:t>nói</a:t>
            </a:r>
            <a:endParaRPr lang="en-US" sz="7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48100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0" y="49295"/>
            <a:ext cx="12192000" cy="831937"/>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457200" y="-122116"/>
            <a:ext cx="10972800" cy="923795"/>
          </a:xfrm>
          <a:ln>
            <a:noFill/>
          </a:ln>
        </p:spPr>
        <p:txBody>
          <a:bodyPr>
            <a:noAutofit/>
          </a:bodyPr>
          <a:lstStyle/>
          <a:p>
            <a:pPr algn="ctr"/>
            <a:r>
              <a:rPr lang="en-US" sz="40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r>
            <a:br>
              <a:rPr lang="en-US" sz="40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br>
            <a:r>
              <a:rPr lang="en-US" sz="32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TIẾT 97: HÀNH ĐỘNG NÓI </a:t>
            </a:r>
            <a:endParaRPr lang="en-US" sz="3200" b="1" u="sng" dirty="0">
              <a:solidFill>
                <a:srgbClr val="C00000"/>
              </a:solidFill>
              <a:effectLst>
                <a:outerShdw blurRad="38100" dist="38100" dir="2700000" algn="tl">
                  <a:srgbClr val="000000">
                    <a:alpha val="43137"/>
                  </a:srgbClr>
                </a:outerShdw>
              </a:effectLst>
            </a:endParaRPr>
          </a:p>
        </p:txBody>
      </p:sp>
      <p:sp>
        <p:nvSpPr>
          <p:cNvPr id="5" name="Rectangle 4"/>
          <p:cNvSpPr/>
          <p:nvPr/>
        </p:nvSpPr>
        <p:spPr>
          <a:xfrm>
            <a:off x="0" y="1092223"/>
            <a:ext cx="7692913" cy="523220"/>
          </a:xfrm>
          <a:prstGeom prst="rect">
            <a:avLst/>
          </a:prstGeom>
        </p:spPr>
        <p:txBody>
          <a:bodyPr wrap="square">
            <a:spAutoFit/>
          </a:bodyPr>
          <a:lstStyle/>
          <a:p>
            <a:pPr lvl="0">
              <a:spcBef>
                <a:spcPct val="20000"/>
              </a:spcBef>
            </a:pPr>
            <a:r>
              <a:rPr lang="en-US" sz="2800" b="1" dirty="0">
                <a:solidFill>
                  <a:prstClr val="black"/>
                </a:solidFill>
                <a:latin typeface="Times New Roman" panose="02020603050405020304" pitchFamily="18" charset="0"/>
                <a:cs typeface="Times New Roman" panose="02020603050405020304" pitchFamily="18" charset="0"/>
              </a:rPr>
              <a:t>II/ </a:t>
            </a:r>
            <a:r>
              <a:rPr lang="en-US" sz="2800" b="1" dirty="0" err="1">
                <a:solidFill>
                  <a:prstClr val="black"/>
                </a:solidFill>
                <a:latin typeface="Times New Roman" panose="02020603050405020304" pitchFamily="18" charset="0"/>
                <a:cs typeface="Times New Roman" panose="02020603050405020304" pitchFamily="18" charset="0"/>
              </a:rPr>
              <a:t>Một</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số</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kiểu</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hành</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động</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nói</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thường</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gặp</a:t>
            </a:r>
            <a:r>
              <a:rPr lang="en-US" sz="2800" b="1" dirty="0">
                <a:solidFill>
                  <a:prstClr val="black"/>
                </a:solidFill>
                <a:latin typeface="Times New Roman" panose="02020603050405020304" pitchFamily="18" charset="0"/>
                <a:cs typeface="Times New Roman" panose="02020603050405020304" pitchFamily="18" charset="0"/>
              </a:rPr>
              <a:t>:</a:t>
            </a:r>
          </a:p>
        </p:txBody>
      </p:sp>
      <p:sp>
        <p:nvSpPr>
          <p:cNvPr id="8" name="Rectangle 7"/>
          <p:cNvSpPr/>
          <p:nvPr/>
        </p:nvSpPr>
        <p:spPr>
          <a:xfrm>
            <a:off x="0" y="1615443"/>
            <a:ext cx="3545305" cy="523220"/>
          </a:xfrm>
          <a:prstGeom prst="rect">
            <a:avLst/>
          </a:prstGeom>
        </p:spPr>
        <p:txBody>
          <a:bodyPr wrap="square">
            <a:spAutoFit/>
          </a:bodyPr>
          <a:lstStyle/>
          <a:p>
            <a:pPr lvl="0">
              <a:spcBef>
                <a:spcPct val="20000"/>
              </a:spcBef>
            </a:pPr>
            <a:r>
              <a:rPr lang="en-US" sz="2800" b="1" dirty="0">
                <a:solidFill>
                  <a:prstClr val="black"/>
                </a:solidFill>
                <a:latin typeface="Times New Roman" panose="02020603050405020304" pitchFamily="18" charset="0"/>
                <a:cs typeface="Times New Roman" panose="02020603050405020304" pitchFamily="18" charset="0"/>
              </a:rPr>
              <a:t> 1/ </a:t>
            </a:r>
            <a:r>
              <a:rPr lang="en-US" sz="2800" b="1" dirty="0" err="1">
                <a:solidFill>
                  <a:prstClr val="black"/>
                </a:solidFill>
                <a:latin typeface="Times New Roman" panose="02020603050405020304" pitchFamily="18" charset="0"/>
                <a:cs typeface="Times New Roman" panose="02020603050405020304" pitchFamily="18" charset="0"/>
              </a:rPr>
              <a:t>Ví</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dụ</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Sgk</a:t>
            </a:r>
            <a:r>
              <a:rPr lang="en-US" sz="2800" b="1" dirty="0">
                <a:solidFill>
                  <a:prstClr val="black"/>
                </a:solidFill>
                <a:latin typeface="Times New Roman" panose="02020603050405020304" pitchFamily="18" charset="0"/>
                <a:cs typeface="Times New Roman" panose="02020603050405020304" pitchFamily="18" charset="0"/>
              </a:rPr>
              <a:t>/ </a:t>
            </a:r>
            <a:r>
              <a:rPr lang="vi-VN" sz="2800" b="1" dirty="0">
                <a:solidFill>
                  <a:prstClr val="black"/>
                </a:solidFill>
                <a:latin typeface="Times New Roman" panose="02020603050405020304" pitchFamily="18" charset="0"/>
                <a:cs typeface="Times New Roman" panose="02020603050405020304" pitchFamily="18" charset="0"/>
              </a:rPr>
              <a:t>62,63</a:t>
            </a:r>
            <a:r>
              <a:rPr lang="en-US" sz="2800" b="1" dirty="0">
                <a:solidFill>
                  <a:prstClr val="black"/>
                </a:solidFill>
                <a:latin typeface="Times New Roman" panose="02020603050405020304" pitchFamily="18" charset="0"/>
                <a:cs typeface="Times New Roman" panose="02020603050405020304" pitchFamily="18" charset="0"/>
              </a:rPr>
              <a:t>)</a:t>
            </a:r>
          </a:p>
        </p:txBody>
      </p:sp>
    </p:spTree>
    <p:custDataLst>
      <p:tags r:id="rId1"/>
    </p:custDataLst>
    <p:extLst>
      <p:ext uri="{BB962C8B-B14F-4D97-AF65-F5344CB8AC3E}">
        <p14:creationId xmlns:p14="http://schemas.microsoft.com/office/powerpoint/2010/main" val="2329992669"/>
      </p:ext>
    </p:extLst>
  </p:cSld>
  <p:clrMapOvr>
    <a:masterClrMapping/>
  </p:clrMapOvr>
  <mc:AlternateContent xmlns:mc="http://schemas.openxmlformats.org/markup-compatibility/2006" xmlns:p14="http://schemas.microsoft.com/office/powerpoint/2010/main">
    <mc:Choice Requires="p14">
      <p:transition spd="slow" p14:dur="2000" advClick="0" advTm="50500"/>
    </mc:Choice>
    <mc:Fallback xmlns="">
      <p:transition spd="slow" advClick="0" advTm="505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par>
                                <p:cTn id="12" presetID="41" presetClass="entr" presetSubtype="0" fill="hold" grpId="0" nodeType="withEffect">
                                  <p:stCondLst>
                                    <p:cond delay="0"/>
                                  </p:stCondLst>
                                  <p:iterate type="lt">
                                    <p:tmPct val="10000"/>
                                  </p:iterate>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8"/>
                                        </p:tgtEl>
                                        <p:attrNameLst>
                                          <p:attrName>ppt_y</p:attrName>
                                        </p:attrNameLst>
                                      </p:cBhvr>
                                      <p:tavLst>
                                        <p:tav tm="0">
                                          <p:val>
                                            <p:strVal val="#ppt_y"/>
                                          </p:val>
                                        </p:tav>
                                        <p:tav tm="100000">
                                          <p:val>
                                            <p:strVal val="#ppt_y"/>
                                          </p:val>
                                        </p:tav>
                                      </p:tavLst>
                                    </p:anim>
                                    <p:anim calcmode="lin" valueType="num">
                                      <p:cBhvr>
                                        <p:cTn id="16"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xmlns="" id="{4A8D537B-18D9-A433-5AD7-797A470BD109}"/>
              </a:ext>
            </a:extLst>
          </p:cNvPr>
          <p:cNvGraphicFramePr>
            <a:graphicFrameLocks noGrp="1"/>
          </p:cNvGraphicFramePr>
          <p:nvPr>
            <p:ph idx="1"/>
            <p:extLst>
              <p:ext uri="{D42A27DB-BD31-4B8C-83A1-F6EECF244321}">
                <p14:modId xmlns:p14="http://schemas.microsoft.com/office/powerpoint/2010/main" val="1554178038"/>
              </p:ext>
            </p:extLst>
          </p:nvPr>
        </p:nvGraphicFramePr>
        <p:xfrm>
          <a:off x="659914" y="599197"/>
          <a:ext cx="11376660" cy="6835140"/>
        </p:xfrm>
        <a:graphic>
          <a:graphicData uri="http://schemas.openxmlformats.org/drawingml/2006/table">
            <a:tbl>
              <a:tblPr firstRow="1" firstCol="1" lastRow="1" lastCol="1" bandRow="1" bandCol="1"/>
              <a:tblGrid>
                <a:gridCol w="7606747">
                  <a:extLst>
                    <a:ext uri="{9D8B030D-6E8A-4147-A177-3AD203B41FA5}">
                      <a16:colId xmlns:a16="http://schemas.microsoft.com/office/drawing/2014/main" xmlns="" val="1997017751"/>
                    </a:ext>
                  </a:extLst>
                </a:gridCol>
                <a:gridCol w="3769913">
                  <a:extLst>
                    <a:ext uri="{9D8B030D-6E8A-4147-A177-3AD203B41FA5}">
                      <a16:colId xmlns:a16="http://schemas.microsoft.com/office/drawing/2014/main" xmlns="" val="1689442047"/>
                    </a:ext>
                  </a:extLst>
                </a:gridCol>
              </a:tblGrid>
              <a:tr h="506685">
                <a:tc>
                  <a:txBody>
                    <a:bodyPr/>
                    <a:lstStyle/>
                    <a:p>
                      <a:pPr marL="0" marR="0">
                        <a:lnSpc>
                          <a:spcPct val="150000"/>
                        </a:lnSpc>
                        <a:spcBef>
                          <a:spcPts val="0"/>
                        </a:spcBef>
                        <a:spcAft>
                          <a:spcPts val="0"/>
                        </a:spcAft>
                      </a:pPr>
                      <a:r>
                        <a:rPr lang="en-US" sz="2300" b="1" kern="1200" dirty="0">
                          <a:solidFill>
                            <a:srgbClr val="FF0000"/>
                          </a:solidFill>
                          <a:effectLst/>
                          <a:latin typeface="Times New Roman" panose="02020603050405020304" pitchFamily="18" charset="0"/>
                          <a:ea typeface="+mn-ea"/>
                        </a:rPr>
                        <a:t>         </a:t>
                      </a:r>
                      <a:r>
                        <a:rPr lang="en-US" sz="2300" b="1" kern="1200" dirty="0" err="1">
                          <a:solidFill>
                            <a:srgbClr val="FF0000"/>
                          </a:solidFill>
                          <a:effectLst/>
                          <a:latin typeface="Times New Roman" panose="02020603050405020304" pitchFamily="18" charset="0"/>
                          <a:ea typeface="+mn-ea"/>
                        </a:rPr>
                        <a:t>Hành</a:t>
                      </a:r>
                      <a:r>
                        <a:rPr lang="en-US" sz="2300" b="1" kern="1200" dirty="0">
                          <a:solidFill>
                            <a:srgbClr val="FF0000"/>
                          </a:solidFill>
                          <a:effectLst/>
                          <a:latin typeface="Times New Roman" panose="02020603050405020304" pitchFamily="18" charset="0"/>
                          <a:ea typeface="+mn-ea"/>
                        </a:rPr>
                        <a:t> </a:t>
                      </a:r>
                      <a:r>
                        <a:rPr lang="en-US" sz="2300" b="1" kern="1200" dirty="0" err="1">
                          <a:solidFill>
                            <a:srgbClr val="FF0000"/>
                          </a:solidFill>
                          <a:effectLst/>
                          <a:latin typeface="Times New Roman" panose="02020603050405020304" pitchFamily="18" charset="0"/>
                          <a:ea typeface="+mn-ea"/>
                        </a:rPr>
                        <a:t>động</a:t>
                      </a:r>
                      <a:r>
                        <a:rPr lang="en-US" sz="2300" b="1" kern="1200" dirty="0">
                          <a:solidFill>
                            <a:srgbClr val="FF0000"/>
                          </a:solidFill>
                          <a:effectLst/>
                          <a:latin typeface="Times New Roman" panose="02020603050405020304" pitchFamily="18" charset="0"/>
                          <a:ea typeface="+mn-ea"/>
                        </a:rPr>
                        <a:t> </a:t>
                      </a:r>
                      <a:r>
                        <a:rPr lang="en-US" sz="2300" b="1" kern="1200" dirty="0" err="1">
                          <a:solidFill>
                            <a:srgbClr val="FF0000"/>
                          </a:solidFill>
                          <a:effectLst/>
                          <a:latin typeface="Times New Roman" panose="02020603050405020304" pitchFamily="18" charset="0"/>
                          <a:ea typeface="+mn-ea"/>
                        </a:rPr>
                        <a:t>nói</a:t>
                      </a:r>
                      <a:r>
                        <a:rPr lang="en-US" sz="2300" b="1" kern="1200" dirty="0">
                          <a:solidFill>
                            <a:srgbClr val="FF0000"/>
                          </a:solidFill>
                          <a:effectLst/>
                          <a:latin typeface="Times New Roman" panose="02020603050405020304" pitchFamily="18" charset="0"/>
                          <a:ea typeface="+mn-ea"/>
                        </a:rPr>
                        <a:t> </a:t>
                      </a:r>
                      <a:endParaRPr lang="en-US" sz="23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a:solidFill>
                            <a:srgbClr val="FF0000"/>
                          </a:solidFill>
                          <a:effectLst/>
                          <a:latin typeface="Times New Roman" panose="02020603050405020304" pitchFamily="18" charset="0"/>
                          <a:ea typeface="Times New Roman" panose="02020603050405020304" pitchFamily="18" charset="0"/>
                        </a:rPr>
                        <a:t>Mục đích</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57930729"/>
                  </a:ext>
                </a:extLst>
              </a:tr>
              <a:tr h="506685">
                <a:tc>
                  <a:txBody>
                    <a:bodyPr/>
                    <a:lstStyle/>
                    <a:p>
                      <a:pPr marL="0" marR="0">
                        <a:lnSpc>
                          <a:spcPct val="150000"/>
                        </a:lnSpc>
                        <a:spcBef>
                          <a:spcPts val="0"/>
                        </a:spcBef>
                        <a:spcAft>
                          <a:spcPts val="0"/>
                        </a:spcAft>
                      </a:pPr>
                      <a:r>
                        <a:rPr lang="vi-VN" sz="2300" b="1" kern="1200" dirty="0">
                          <a:solidFill>
                            <a:srgbClr val="FF0000"/>
                          </a:solidFill>
                          <a:effectLst/>
                          <a:latin typeface="Times New Roman" panose="02020603050405020304" pitchFamily="18" charset="0"/>
                          <a:ea typeface="+mn-ea"/>
                        </a:rPr>
                        <a:t>*</a:t>
                      </a:r>
                      <a:r>
                        <a:rPr lang="en-US" sz="2300" b="1" kern="1200" dirty="0" err="1">
                          <a:solidFill>
                            <a:srgbClr val="FF0000"/>
                          </a:solidFill>
                          <a:effectLst/>
                          <a:latin typeface="Times New Roman" panose="02020603050405020304" pitchFamily="18" charset="0"/>
                          <a:ea typeface="+mn-ea"/>
                        </a:rPr>
                        <a:t>Lời</a:t>
                      </a:r>
                      <a:r>
                        <a:rPr lang="en-US" sz="2300" b="1" kern="1200" dirty="0">
                          <a:solidFill>
                            <a:srgbClr val="FF0000"/>
                          </a:solidFill>
                          <a:effectLst/>
                          <a:latin typeface="Times New Roman" panose="02020603050405020304" pitchFamily="18" charset="0"/>
                          <a:ea typeface="+mn-ea"/>
                        </a:rPr>
                        <a:t> </a:t>
                      </a:r>
                      <a:r>
                        <a:rPr lang="en-US" sz="2300" b="1" kern="1200" dirty="0" err="1">
                          <a:solidFill>
                            <a:srgbClr val="FF0000"/>
                          </a:solidFill>
                          <a:effectLst/>
                          <a:latin typeface="Times New Roman" panose="02020603050405020304" pitchFamily="18" charset="0"/>
                          <a:ea typeface="+mn-ea"/>
                        </a:rPr>
                        <a:t>nói</a:t>
                      </a:r>
                      <a:r>
                        <a:rPr lang="en-US" sz="2300" b="1" kern="1200" dirty="0">
                          <a:solidFill>
                            <a:srgbClr val="FF0000"/>
                          </a:solidFill>
                          <a:effectLst/>
                          <a:latin typeface="Times New Roman" panose="02020603050405020304" pitchFamily="18" charset="0"/>
                          <a:ea typeface="+mn-ea"/>
                        </a:rPr>
                        <a:t> </a:t>
                      </a:r>
                      <a:r>
                        <a:rPr lang="en-US" sz="2300" b="1" kern="1200" dirty="0" err="1">
                          <a:solidFill>
                            <a:srgbClr val="FF0000"/>
                          </a:solidFill>
                          <a:effectLst/>
                          <a:latin typeface="Times New Roman" panose="02020603050405020304" pitchFamily="18" charset="0"/>
                          <a:ea typeface="+mn-ea"/>
                        </a:rPr>
                        <a:t>của</a:t>
                      </a:r>
                      <a:r>
                        <a:rPr lang="en-US" sz="2300" b="1" kern="1200" dirty="0">
                          <a:solidFill>
                            <a:srgbClr val="FF0000"/>
                          </a:solidFill>
                          <a:effectLst/>
                          <a:latin typeface="Times New Roman" panose="02020603050405020304" pitchFamily="18" charset="0"/>
                          <a:ea typeface="+mn-ea"/>
                        </a:rPr>
                        <a:t> </a:t>
                      </a:r>
                      <a:r>
                        <a:rPr lang="en-US" sz="2300" b="1" kern="1200" dirty="0" err="1">
                          <a:solidFill>
                            <a:srgbClr val="FF0000"/>
                          </a:solidFill>
                          <a:effectLst/>
                          <a:latin typeface="Times New Roman" panose="02020603050405020304" pitchFamily="18" charset="0"/>
                          <a:ea typeface="+mn-ea"/>
                        </a:rPr>
                        <a:t>Lý</a:t>
                      </a:r>
                      <a:r>
                        <a:rPr lang="en-US" sz="2300" b="1" kern="1200" dirty="0">
                          <a:solidFill>
                            <a:srgbClr val="FF0000"/>
                          </a:solidFill>
                          <a:effectLst/>
                          <a:latin typeface="Times New Roman" panose="02020603050405020304" pitchFamily="18" charset="0"/>
                          <a:ea typeface="+mn-ea"/>
                        </a:rPr>
                        <a:t> </a:t>
                      </a:r>
                      <a:r>
                        <a:rPr lang="en-US" sz="2300" b="1" kern="1200" dirty="0" err="1">
                          <a:solidFill>
                            <a:srgbClr val="FF0000"/>
                          </a:solidFill>
                          <a:effectLst/>
                          <a:latin typeface="Times New Roman" panose="02020603050405020304" pitchFamily="18" charset="0"/>
                          <a:ea typeface="+mn-ea"/>
                        </a:rPr>
                        <a:t>Thông</a:t>
                      </a:r>
                      <a:r>
                        <a:rPr lang="en-US" sz="2300" b="1" kern="1200" dirty="0">
                          <a:solidFill>
                            <a:srgbClr val="FF0000"/>
                          </a:solidFill>
                          <a:effectLst/>
                          <a:latin typeface="Times New Roman" panose="02020603050405020304" pitchFamily="18" charset="0"/>
                          <a:ea typeface="+mn-ea"/>
                        </a:rPr>
                        <a:t> </a:t>
                      </a:r>
                      <a:endParaRPr lang="en-US" sz="23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04420569"/>
                  </a:ext>
                </a:extLst>
              </a:tr>
              <a:tr h="506685">
                <a:tc>
                  <a:txBody>
                    <a:bodyPr/>
                    <a:lstStyle/>
                    <a:p>
                      <a:pPr marL="0" marR="0">
                        <a:lnSpc>
                          <a:spcPct val="150000"/>
                        </a:lnSpc>
                        <a:spcBef>
                          <a:spcPts val="0"/>
                        </a:spcBef>
                        <a:spcAft>
                          <a:spcPts val="0"/>
                        </a:spcAft>
                      </a:pPr>
                      <a:r>
                        <a:rPr lang="vi-VN" sz="2300" dirty="0">
                          <a:effectLst/>
                          <a:latin typeface="Times New Roman" panose="02020603050405020304" pitchFamily="18" charset="0"/>
                          <a:ea typeface="Times New Roman" panose="02020603050405020304" pitchFamily="18" charset="0"/>
                        </a:rPr>
                        <a:t>Con trăn ấy là của vua nuôi đã lâu. </a:t>
                      </a:r>
                      <a:endParaRPr lang="en-US" sz="23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b="1">
                          <a:effectLst/>
                          <a:latin typeface="Times New Roman" panose="02020603050405020304" pitchFamily="18" charset="0"/>
                          <a:ea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40999571"/>
                  </a:ext>
                </a:extLst>
              </a:tr>
              <a:tr h="506685">
                <a:tc>
                  <a:txBody>
                    <a:bodyPr/>
                    <a:lstStyle/>
                    <a:p>
                      <a:pPr marL="0" marR="0">
                        <a:lnSpc>
                          <a:spcPct val="150000"/>
                        </a:lnSpc>
                        <a:spcBef>
                          <a:spcPts val="0"/>
                        </a:spcBef>
                        <a:spcAft>
                          <a:spcPts val="0"/>
                        </a:spcAft>
                      </a:pPr>
                      <a:r>
                        <a:rPr lang="vi-VN" sz="2300" dirty="0">
                          <a:effectLst/>
                          <a:latin typeface="Times New Roman" panose="02020603050405020304" pitchFamily="18" charset="0"/>
                          <a:ea typeface="Times New Roman" panose="02020603050405020304" pitchFamily="18" charset="0"/>
                        </a:rPr>
                        <a:t>Nay em giết nó, tất không khỏi bị tội chết.</a:t>
                      </a:r>
                      <a:endParaRPr lang="en-US" sz="23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b="1">
                          <a:effectLst/>
                          <a:latin typeface="Times New Roman" panose="02020603050405020304" pitchFamily="18" charset="0"/>
                          <a:ea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97328690"/>
                  </a:ext>
                </a:extLst>
              </a:tr>
              <a:tr h="506685">
                <a:tc>
                  <a:txBody>
                    <a:bodyPr/>
                    <a:lstStyle/>
                    <a:p>
                      <a:pPr marL="0" marR="0">
                        <a:lnSpc>
                          <a:spcPct val="150000"/>
                        </a:lnSpc>
                        <a:spcBef>
                          <a:spcPts val="0"/>
                        </a:spcBef>
                        <a:spcAft>
                          <a:spcPts val="0"/>
                        </a:spcAft>
                      </a:pPr>
                      <a:r>
                        <a:rPr lang="vi-VN" sz="2300" dirty="0">
                          <a:effectLst/>
                          <a:latin typeface="Times New Roman" panose="02020603050405020304" pitchFamily="18" charset="0"/>
                          <a:ea typeface="Times New Roman" panose="02020603050405020304" pitchFamily="18" charset="0"/>
                        </a:rPr>
                        <a:t>Thôi, bây giờ nhân trời chưa sáng em hãy trốn ngay đi. </a:t>
                      </a:r>
                      <a:endParaRPr lang="en-US" sz="23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b="1">
                          <a:effectLst/>
                          <a:latin typeface="Times New Roman" panose="02020603050405020304" pitchFamily="18" charset="0"/>
                          <a:ea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65372072"/>
                  </a:ext>
                </a:extLst>
              </a:tr>
              <a:tr h="506685">
                <a:tc>
                  <a:txBody>
                    <a:bodyPr/>
                    <a:lstStyle/>
                    <a:p>
                      <a:pPr marL="0" marR="0">
                        <a:lnSpc>
                          <a:spcPct val="150000"/>
                        </a:lnSpc>
                        <a:spcBef>
                          <a:spcPts val="0"/>
                        </a:spcBef>
                        <a:spcAft>
                          <a:spcPts val="0"/>
                        </a:spcAft>
                      </a:pPr>
                      <a:r>
                        <a:rPr lang="vi-VN" sz="2300" dirty="0">
                          <a:effectLst/>
                          <a:latin typeface="Times New Roman" panose="02020603050405020304" pitchFamily="18" charset="0"/>
                          <a:ea typeface="Times New Roman" panose="02020603050405020304" pitchFamily="18" charset="0"/>
                        </a:rPr>
                        <a:t>Có chuyện gì để anh ở nhà lo liệu. </a:t>
                      </a:r>
                      <a:endParaRPr lang="en-US" sz="23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b="1">
                          <a:effectLst/>
                          <a:latin typeface="Times New Roman" panose="02020603050405020304" pitchFamily="18" charset="0"/>
                          <a:ea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98884016"/>
                  </a:ext>
                </a:extLst>
              </a:tr>
              <a:tr h="506685">
                <a:tc>
                  <a:txBody>
                    <a:bodyPr/>
                    <a:lstStyle/>
                    <a:p>
                      <a:pPr marL="0" marR="0">
                        <a:lnSpc>
                          <a:spcPct val="150000"/>
                        </a:lnSpc>
                        <a:spcBef>
                          <a:spcPts val="0"/>
                        </a:spcBef>
                        <a:spcAft>
                          <a:spcPts val="0"/>
                        </a:spcAft>
                      </a:pPr>
                      <a:r>
                        <a:rPr lang="vi-VN" sz="2300" b="1" dirty="0">
                          <a:solidFill>
                            <a:srgbClr val="FF0000"/>
                          </a:solidFill>
                          <a:effectLst/>
                          <a:latin typeface="Times New Roman" panose="02020603050405020304" pitchFamily="18" charset="0"/>
                          <a:ea typeface="Times New Roman" panose="02020603050405020304" pitchFamily="18" charset="0"/>
                        </a:rPr>
                        <a:t>* Lời nói của cái Tý</a:t>
                      </a:r>
                      <a:endParaRPr lang="en-US" sz="23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pt-BR" sz="2400" b="1">
                          <a:effectLst/>
                          <a:latin typeface="Times New Roman" panose="02020603050405020304" pitchFamily="18" charset="0"/>
                          <a:ea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04447152"/>
                  </a:ext>
                </a:extLst>
              </a:tr>
              <a:tr h="506685">
                <a:tc>
                  <a:txBody>
                    <a:bodyPr/>
                    <a:lstStyle/>
                    <a:p>
                      <a:pPr marL="0" marR="0">
                        <a:lnSpc>
                          <a:spcPct val="150000"/>
                        </a:lnSpc>
                        <a:spcBef>
                          <a:spcPts val="0"/>
                        </a:spcBef>
                        <a:spcAft>
                          <a:spcPts val="0"/>
                        </a:spcAft>
                      </a:pPr>
                      <a:r>
                        <a:rPr lang="vi-VN" sz="2300" kern="1200" dirty="0">
                          <a:effectLst/>
                          <a:latin typeface="Times New Roman" panose="02020603050405020304" pitchFamily="18" charset="0"/>
                          <a:ea typeface="+mn-ea"/>
                          <a:cs typeface="+mn-cs"/>
                        </a:rPr>
                        <a:t>Vậy thì bữa sau con ăn ở đâu ?</a:t>
                      </a:r>
                      <a:endParaRPr lang="en-US" sz="23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pt-BR" sz="2400" b="1">
                          <a:effectLst/>
                          <a:latin typeface="Times New Roman" panose="02020603050405020304" pitchFamily="18" charset="0"/>
                          <a:ea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947421"/>
                  </a:ext>
                </a:extLst>
              </a:tr>
              <a:tr h="506685">
                <a:tc>
                  <a:txBody>
                    <a:bodyPr/>
                    <a:lstStyle/>
                    <a:p>
                      <a:pPr marL="0" marR="0">
                        <a:lnSpc>
                          <a:spcPct val="150000"/>
                        </a:lnSpc>
                        <a:spcBef>
                          <a:spcPts val="0"/>
                        </a:spcBef>
                        <a:spcAft>
                          <a:spcPts val="0"/>
                        </a:spcAft>
                      </a:pPr>
                      <a:r>
                        <a:rPr lang="es-ES" sz="2300" kern="1200" dirty="0">
                          <a:effectLst/>
                          <a:latin typeface="Times New Roman" panose="02020603050405020304" pitchFamily="18" charset="0"/>
                          <a:ea typeface="+mn-ea"/>
                        </a:rPr>
                        <a:t>U </a:t>
                      </a:r>
                      <a:r>
                        <a:rPr lang="es-ES" sz="2300" kern="1200" dirty="0" err="1">
                          <a:effectLst/>
                          <a:latin typeface="Times New Roman" panose="02020603050405020304" pitchFamily="18" charset="0"/>
                          <a:ea typeface="+mn-ea"/>
                        </a:rPr>
                        <a:t>nhất</a:t>
                      </a:r>
                      <a:r>
                        <a:rPr lang="es-ES" sz="2300" kern="1200" dirty="0">
                          <a:effectLst/>
                          <a:latin typeface="Times New Roman" panose="02020603050405020304" pitchFamily="18" charset="0"/>
                          <a:ea typeface="+mn-ea"/>
                        </a:rPr>
                        <a:t> </a:t>
                      </a:r>
                      <a:r>
                        <a:rPr lang="es-ES" sz="2300" kern="1200" dirty="0" err="1">
                          <a:effectLst/>
                          <a:latin typeface="Times New Roman" panose="02020603050405020304" pitchFamily="18" charset="0"/>
                          <a:ea typeface="+mn-ea"/>
                        </a:rPr>
                        <a:t>định</a:t>
                      </a:r>
                      <a:r>
                        <a:rPr lang="es-ES" sz="2300" kern="1200" dirty="0">
                          <a:effectLst/>
                          <a:latin typeface="Times New Roman" panose="02020603050405020304" pitchFamily="18" charset="0"/>
                          <a:ea typeface="+mn-ea"/>
                        </a:rPr>
                        <a:t> </a:t>
                      </a:r>
                      <a:r>
                        <a:rPr lang="es-ES" sz="2300" kern="1200" dirty="0" err="1">
                          <a:effectLst/>
                          <a:latin typeface="Times New Roman" panose="02020603050405020304" pitchFamily="18" charset="0"/>
                          <a:ea typeface="+mn-ea"/>
                        </a:rPr>
                        <a:t>bán</a:t>
                      </a:r>
                      <a:r>
                        <a:rPr lang="es-ES" sz="2300" kern="1200" dirty="0">
                          <a:effectLst/>
                          <a:latin typeface="Times New Roman" panose="02020603050405020304" pitchFamily="18" charset="0"/>
                          <a:ea typeface="+mn-ea"/>
                        </a:rPr>
                        <a:t> con </a:t>
                      </a:r>
                      <a:r>
                        <a:rPr lang="es-ES" sz="2300" kern="1200" dirty="0" err="1">
                          <a:effectLst/>
                          <a:latin typeface="Times New Roman" panose="02020603050405020304" pitchFamily="18" charset="0"/>
                          <a:ea typeface="+mn-ea"/>
                        </a:rPr>
                        <a:t>đấy</a:t>
                      </a:r>
                      <a:r>
                        <a:rPr lang="es-ES" sz="2300" kern="1200" dirty="0">
                          <a:effectLst/>
                          <a:latin typeface="Times New Roman" panose="02020603050405020304" pitchFamily="18" charset="0"/>
                          <a:ea typeface="+mn-ea"/>
                        </a:rPr>
                        <a:t> ư ? U </a:t>
                      </a:r>
                      <a:r>
                        <a:rPr lang="es-ES" sz="2300" kern="1200" dirty="0" err="1">
                          <a:effectLst/>
                          <a:latin typeface="Times New Roman" panose="02020603050405020304" pitchFamily="18" charset="0"/>
                          <a:ea typeface="+mn-ea"/>
                        </a:rPr>
                        <a:t>không</a:t>
                      </a:r>
                      <a:r>
                        <a:rPr lang="es-ES" sz="2300" kern="1200" dirty="0">
                          <a:effectLst/>
                          <a:latin typeface="Times New Roman" panose="02020603050405020304" pitchFamily="18" charset="0"/>
                          <a:ea typeface="+mn-ea"/>
                        </a:rPr>
                        <a:t> cho con ở </a:t>
                      </a:r>
                      <a:r>
                        <a:rPr lang="es-ES" sz="2300" kern="1200" dirty="0" err="1">
                          <a:effectLst/>
                          <a:latin typeface="Times New Roman" panose="02020603050405020304" pitchFamily="18" charset="0"/>
                          <a:ea typeface="+mn-ea"/>
                        </a:rPr>
                        <a:t>nhà</a:t>
                      </a:r>
                      <a:r>
                        <a:rPr lang="es-ES" sz="2300" kern="1200" dirty="0">
                          <a:effectLst/>
                          <a:latin typeface="Times New Roman" panose="02020603050405020304" pitchFamily="18" charset="0"/>
                          <a:ea typeface="+mn-ea"/>
                        </a:rPr>
                        <a:t> </a:t>
                      </a:r>
                      <a:r>
                        <a:rPr lang="es-ES" sz="2300" kern="1200" dirty="0" err="1">
                          <a:effectLst/>
                          <a:latin typeface="Times New Roman" panose="02020603050405020304" pitchFamily="18" charset="0"/>
                          <a:ea typeface="+mn-ea"/>
                        </a:rPr>
                        <a:t>nữa</a:t>
                      </a:r>
                      <a:r>
                        <a:rPr lang="es-ES" sz="2300" kern="1200" dirty="0">
                          <a:effectLst/>
                          <a:latin typeface="Times New Roman" panose="02020603050405020304" pitchFamily="18" charset="0"/>
                          <a:ea typeface="+mn-ea"/>
                        </a:rPr>
                        <a:t> ư ? </a:t>
                      </a:r>
                      <a:endParaRPr lang="en-US" sz="23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pt-BR" sz="2400" b="1">
                          <a:effectLst/>
                          <a:latin typeface="Times New Roman" panose="02020603050405020304" pitchFamily="18" charset="0"/>
                          <a:ea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4216545"/>
                  </a:ext>
                </a:extLst>
              </a:tr>
              <a:tr h="506685">
                <a:tc>
                  <a:txBody>
                    <a:bodyPr/>
                    <a:lstStyle/>
                    <a:p>
                      <a:pPr marL="0" marR="0">
                        <a:lnSpc>
                          <a:spcPct val="150000"/>
                        </a:lnSpc>
                        <a:spcBef>
                          <a:spcPts val="0"/>
                        </a:spcBef>
                        <a:spcAft>
                          <a:spcPts val="0"/>
                        </a:spcAft>
                      </a:pPr>
                      <a:r>
                        <a:rPr lang="vi-VN" sz="2300" kern="1200" dirty="0">
                          <a:solidFill>
                            <a:srgbClr val="000000"/>
                          </a:solidFill>
                          <a:effectLst/>
                          <a:latin typeface="Times New Roman" panose="02020603050405020304" pitchFamily="18" charset="0"/>
                          <a:ea typeface="+mn-ea"/>
                        </a:rPr>
                        <a:t>Khốn nạn thân con thế này! </a:t>
                      </a:r>
                      <a:r>
                        <a:rPr lang="en-US" sz="2300" kern="1200" dirty="0" err="1">
                          <a:solidFill>
                            <a:srgbClr val="000000"/>
                          </a:solidFill>
                          <a:effectLst/>
                          <a:latin typeface="Times New Roman" panose="02020603050405020304" pitchFamily="18" charset="0"/>
                          <a:ea typeface="+mn-ea"/>
                        </a:rPr>
                        <a:t>Trời</a:t>
                      </a:r>
                      <a:r>
                        <a:rPr lang="en-US" sz="2300" kern="1200" dirty="0">
                          <a:solidFill>
                            <a:srgbClr val="000000"/>
                          </a:solidFill>
                          <a:effectLst/>
                          <a:latin typeface="Times New Roman" panose="02020603050405020304" pitchFamily="18" charset="0"/>
                          <a:ea typeface="+mn-ea"/>
                        </a:rPr>
                        <a:t> </a:t>
                      </a:r>
                      <a:r>
                        <a:rPr lang="en-US" sz="2300" kern="1200" dirty="0" err="1">
                          <a:solidFill>
                            <a:srgbClr val="000000"/>
                          </a:solidFill>
                          <a:effectLst/>
                          <a:latin typeface="Times New Roman" panose="02020603050405020304" pitchFamily="18" charset="0"/>
                          <a:ea typeface="+mn-ea"/>
                        </a:rPr>
                        <a:t>ơi</a:t>
                      </a:r>
                      <a:r>
                        <a:rPr lang="en-US" sz="2300" kern="1200" dirty="0">
                          <a:solidFill>
                            <a:srgbClr val="000000"/>
                          </a:solidFill>
                          <a:effectLst/>
                          <a:latin typeface="Times New Roman" panose="02020603050405020304" pitchFamily="18" charset="0"/>
                          <a:ea typeface="+mn-ea"/>
                        </a:rPr>
                        <a:t> !...</a:t>
                      </a:r>
                      <a:endParaRPr lang="en-US" sz="23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pt-BR" sz="2400" b="1" dirty="0">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93853428"/>
                  </a:ext>
                </a:extLst>
              </a:tr>
              <a:tr h="506685">
                <a:tc>
                  <a:txBody>
                    <a:bodyPr/>
                    <a:lstStyle/>
                    <a:p>
                      <a:pPr marL="0" marR="0">
                        <a:lnSpc>
                          <a:spcPct val="150000"/>
                        </a:lnSpc>
                        <a:spcBef>
                          <a:spcPts val="0"/>
                        </a:spcBef>
                        <a:spcAft>
                          <a:spcPts val="0"/>
                        </a:spcAft>
                      </a:pPr>
                      <a:r>
                        <a:rPr lang="vi-VN" sz="2300" b="1" dirty="0">
                          <a:solidFill>
                            <a:srgbClr val="FF0000"/>
                          </a:solidFill>
                          <a:effectLst/>
                          <a:latin typeface="Times New Roman" panose="02020603050405020304" pitchFamily="18" charset="0"/>
                          <a:ea typeface="Times New Roman" panose="02020603050405020304" pitchFamily="18" charset="0"/>
                        </a:rPr>
                        <a:t>* Lời nói của chị Dậu</a:t>
                      </a:r>
                      <a:endParaRPr lang="en-US" sz="23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pt-BR" sz="2400" b="1">
                          <a:effectLst/>
                          <a:latin typeface="Times New Roman" panose="02020603050405020304" pitchFamily="18" charset="0"/>
                          <a:ea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32034869"/>
                  </a:ext>
                </a:extLst>
              </a:tr>
              <a:tr h="1013370">
                <a:tc>
                  <a:txBody>
                    <a:bodyPr/>
                    <a:lstStyle/>
                    <a:p>
                      <a:pPr marL="0" marR="0">
                        <a:lnSpc>
                          <a:spcPct val="150000"/>
                        </a:lnSpc>
                        <a:spcBef>
                          <a:spcPts val="0"/>
                        </a:spcBef>
                        <a:spcAft>
                          <a:spcPts val="0"/>
                        </a:spcAft>
                      </a:pPr>
                      <a:r>
                        <a:rPr lang="vi-VN" sz="2300" kern="1200" dirty="0">
                          <a:effectLst/>
                          <a:latin typeface="Times New Roman" panose="02020603050405020304" pitchFamily="18" charset="0"/>
                          <a:ea typeface="+mn-ea"/>
                        </a:rPr>
                        <a:t>Con sẽ ăn ở nhà cụ Nghị thôn Đoài.</a:t>
                      </a:r>
                      <a:endParaRPr lang="en-US" sz="2300" dirty="0">
                        <a:effectLst/>
                        <a:latin typeface="Times New Roman" panose="02020603050405020304" pitchFamily="18" charset="0"/>
                        <a:ea typeface="Times New Roman" panose="02020603050405020304" pitchFamily="18" charset="0"/>
                      </a:endParaRPr>
                    </a:p>
                    <a:p>
                      <a:pPr marL="0" marR="0">
                        <a:lnSpc>
                          <a:spcPct val="150000"/>
                        </a:lnSpc>
                        <a:spcBef>
                          <a:spcPts val="0"/>
                        </a:spcBef>
                        <a:spcAft>
                          <a:spcPts val="0"/>
                        </a:spcAft>
                      </a:pPr>
                      <a:r>
                        <a:rPr lang="pt-BR" sz="2300" dirty="0">
                          <a:effectLst/>
                          <a:latin typeface="Times New Roman" panose="02020603050405020304" pitchFamily="18" charset="0"/>
                          <a:ea typeface="Times New Roman" panose="02020603050405020304" pitchFamily="18" charset="0"/>
                        </a:rPr>
                        <a:t> </a:t>
                      </a:r>
                      <a:endParaRPr lang="en-US" sz="23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pt-BR" sz="2400" b="1" dirty="0">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57846070"/>
                  </a:ext>
                </a:extLst>
              </a:tr>
            </a:tbl>
          </a:graphicData>
        </a:graphic>
      </p:graphicFrame>
      <p:sp>
        <p:nvSpPr>
          <p:cNvPr id="5" name="Rectangle 1">
            <a:extLst>
              <a:ext uri="{FF2B5EF4-FFF2-40B4-BE49-F238E27FC236}">
                <a16:creationId xmlns:a16="http://schemas.microsoft.com/office/drawing/2014/main" xmlns="" id="{A4B6F3FD-8540-F23B-B5C0-2FCBF5F67349}"/>
              </a:ext>
            </a:extLst>
          </p:cNvPr>
          <p:cNvSpPr>
            <a:spLocks noChangeArrowheads="1"/>
          </p:cNvSpPr>
          <p:nvPr/>
        </p:nvSpPr>
        <p:spPr bwMode="auto">
          <a:xfrm>
            <a:off x="1249680" y="-164832"/>
            <a:ext cx="1094232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NHI</a:t>
            </a:r>
            <a:r>
              <a:rPr kumimoji="0" lang="vi-VN" altLang="en-US"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ỆM VỤ</a:t>
            </a:r>
            <a:r>
              <a:rPr kumimoji="0" lang="en-US" altLang="en-US"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HỌC TẬP  </a:t>
            </a:r>
            <a:r>
              <a:rPr kumimoji="0" lang="vi-VN" altLang="en-US"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SỐ 2 ( NHÓM ĐÔI )</a:t>
            </a:r>
            <a:r>
              <a:rPr kumimoji="0" lang="en-US" altLang="en-US"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b="1"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kumimoji="0" lang="en-US" altLang="en-US" b="1" i="0" u="none" strike="noStrike" cap="none" normalizeH="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b="1" i="0" u="none" strike="noStrike" cap="none" normalizeH="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kumimoji="0" lang="en-US" altLang="en-US" b="1" i="0" u="none" strike="noStrike" cap="none" normalizeH="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2 </a:t>
            </a:r>
            <a:r>
              <a:rPr kumimoji="0" lang="en-US" altLang="en-US" b="1" i="0" u="none" strike="noStrike" cap="none" normalizeH="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phút</a:t>
            </a:r>
            <a:r>
              <a:rPr lang="en-US" altLang="en-US" b="1" dirty="0">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altLang="en-US"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b="1" dirty="0" err="1">
                <a:latin typeface="Times New Roman" panose="02020603050405020304" pitchFamily="18" charset="0"/>
                <a:ea typeface="Times New Roman" panose="02020603050405020304" pitchFamily="18" charset="0"/>
                <a:cs typeface="Times New Roman" panose="02020603050405020304" pitchFamily="18" charset="0"/>
              </a:rPr>
              <a:t>Chỉ</a:t>
            </a:r>
            <a:r>
              <a:rPr lang="en-US" alt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ea typeface="Times New Roman" panose="02020603050405020304" pitchFamily="18" charset="0"/>
                <a:cs typeface="Times New Roman" panose="02020603050405020304" pitchFamily="18" charset="0"/>
              </a:rPr>
              <a:t>ra</a:t>
            </a:r>
            <a:r>
              <a:rPr lang="en-US" alt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ea typeface="Times New Roman" panose="02020603050405020304" pitchFamily="18" charset="0"/>
                <a:cs typeface="Times New Roman" panose="02020603050405020304" pitchFamily="18" charset="0"/>
              </a:rPr>
              <a:t>hành</a:t>
            </a:r>
            <a:r>
              <a:rPr lang="en-US" alt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ea typeface="Times New Roman" panose="02020603050405020304" pitchFamily="18" charset="0"/>
                <a:cs typeface="Times New Roman" panose="02020603050405020304" pitchFamily="18" charset="0"/>
              </a:rPr>
              <a:t>động</a:t>
            </a:r>
            <a:r>
              <a:rPr kumimoji="0" lang="vi-VN" altLang="en-US" sz="24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nói và mục đích nói của các nhân vật trong ví dụ 1,2( tr 6</a:t>
            </a:r>
            <a:r>
              <a:rPr kumimoji="0" lang="en-US" altLang="en-US" sz="24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kumimoji="0" lang="vi-VN" altLang="en-US" sz="24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,6</a:t>
            </a:r>
            <a:r>
              <a:rPr kumimoji="0" lang="en-US" altLang="en-US" sz="24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kumimoji="0" lang="vi-VN" altLang="en-US" sz="24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vi-VN"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47435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xmlns="" id="{4A8D537B-18D9-A433-5AD7-797A470BD109}"/>
              </a:ext>
            </a:extLst>
          </p:cNvPr>
          <p:cNvGraphicFramePr>
            <a:graphicFrameLocks noGrp="1"/>
          </p:cNvGraphicFramePr>
          <p:nvPr>
            <p:ph idx="1"/>
            <p:extLst>
              <p:ext uri="{D42A27DB-BD31-4B8C-83A1-F6EECF244321}">
                <p14:modId xmlns:p14="http://schemas.microsoft.com/office/powerpoint/2010/main" val="507407014"/>
              </p:ext>
            </p:extLst>
          </p:nvPr>
        </p:nvGraphicFramePr>
        <p:xfrm>
          <a:off x="255270" y="642858"/>
          <a:ext cx="11590020" cy="6712553"/>
        </p:xfrm>
        <a:graphic>
          <a:graphicData uri="http://schemas.openxmlformats.org/drawingml/2006/table">
            <a:tbl>
              <a:tblPr firstRow="1" firstCol="1" lastRow="1" lastCol="1" bandRow="1" bandCol="1"/>
              <a:tblGrid>
                <a:gridCol w="7749406">
                  <a:extLst>
                    <a:ext uri="{9D8B030D-6E8A-4147-A177-3AD203B41FA5}">
                      <a16:colId xmlns:a16="http://schemas.microsoft.com/office/drawing/2014/main" xmlns="" val="1997017751"/>
                    </a:ext>
                  </a:extLst>
                </a:gridCol>
                <a:gridCol w="3840614">
                  <a:extLst>
                    <a:ext uri="{9D8B030D-6E8A-4147-A177-3AD203B41FA5}">
                      <a16:colId xmlns:a16="http://schemas.microsoft.com/office/drawing/2014/main" xmlns="" val="1689442047"/>
                    </a:ext>
                  </a:extLst>
                </a:gridCol>
              </a:tblGrid>
              <a:tr h="451426">
                <a:tc>
                  <a:txBody>
                    <a:bodyPr/>
                    <a:lstStyle/>
                    <a:p>
                      <a:pPr marL="0" marR="0">
                        <a:lnSpc>
                          <a:spcPct val="150000"/>
                        </a:lnSpc>
                        <a:spcBef>
                          <a:spcPts val="0"/>
                        </a:spcBef>
                        <a:spcAft>
                          <a:spcPts val="0"/>
                        </a:spcAft>
                      </a:pPr>
                      <a:r>
                        <a:rPr lang="en-US" sz="2300" b="1" kern="1200" dirty="0">
                          <a:solidFill>
                            <a:srgbClr val="FF0000"/>
                          </a:solidFill>
                          <a:effectLst/>
                          <a:latin typeface="Times New Roman" panose="02020603050405020304" pitchFamily="18" charset="0"/>
                          <a:ea typeface="+mn-ea"/>
                        </a:rPr>
                        <a:t>         </a:t>
                      </a:r>
                      <a:r>
                        <a:rPr lang="en-US" sz="2300" b="1" kern="1200" dirty="0" err="1">
                          <a:solidFill>
                            <a:srgbClr val="FF0000"/>
                          </a:solidFill>
                          <a:effectLst/>
                          <a:latin typeface="Times New Roman" panose="02020603050405020304" pitchFamily="18" charset="0"/>
                          <a:ea typeface="+mn-ea"/>
                        </a:rPr>
                        <a:t>Hành</a:t>
                      </a:r>
                      <a:r>
                        <a:rPr lang="en-US" sz="2300" b="1" kern="1200" dirty="0">
                          <a:solidFill>
                            <a:srgbClr val="FF0000"/>
                          </a:solidFill>
                          <a:effectLst/>
                          <a:latin typeface="Times New Roman" panose="02020603050405020304" pitchFamily="18" charset="0"/>
                          <a:ea typeface="+mn-ea"/>
                        </a:rPr>
                        <a:t> </a:t>
                      </a:r>
                      <a:r>
                        <a:rPr lang="en-US" sz="2300" b="1" kern="1200" dirty="0" err="1">
                          <a:solidFill>
                            <a:srgbClr val="FF0000"/>
                          </a:solidFill>
                          <a:effectLst/>
                          <a:latin typeface="Times New Roman" panose="02020603050405020304" pitchFamily="18" charset="0"/>
                          <a:ea typeface="+mn-ea"/>
                        </a:rPr>
                        <a:t>động</a:t>
                      </a:r>
                      <a:r>
                        <a:rPr lang="en-US" sz="2300" b="1" kern="1200" dirty="0">
                          <a:solidFill>
                            <a:srgbClr val="FF0000"/>
                          </a:solidFill>
                          <a:effectLst/>
                          <a:latin typeface="Times New Roman" panose="02020603050405020304" pitchFamily="18" charset="0"/>
                          <a:ea typeface="+mn-ea"/>
                        </a:rPr>
                        <a:t> </a:t>
                      </a:r>
                      <a:r>
                        <a:rPr lang="en-US" sz="2300" b="1" kern="1200" dirty="0" err="1">
                          <a:solidFill>
                            <a:srgbClr val="FF0000"/>
                          </a:solidFill>
                          <a:effectLst/>
                          <a:latin typeface="Times New Roman" panose="02020603050405020304" pitchFamily="18" charset="0"/>
                          <a:ea typeface="+mn-ea"/>
                        </a:rPr>
                        <a:t>nói</a:t>
                      </a:r>
                      <a:r>
                        <a:rPr lang="en-US" sz="2300" b="1" kern="1200" dirty="0">
                          <a:solidFill>
                            <a:srgbClr val="FF0000"/>
                          </a:solidFill>
                          <a:effectLst/>
                          <a:latin typeface="Times New Roman" panose="02020603050405020304" pitchFamily="18" charset="0"/>
                          <a:ea typeface="+mn-ea"/>
                        </a:rPr>
                        <a:t> </a:t>
                      </a:r>
                      <a:endParaRPr lang="en-US" sz="23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300" b="1" dirty="0" err="1">
                          <a:solidFill>
                            <a:srgbClr val="FF0000"/>
                          </a:solidFill>
                          <a:effectLst/>
                          <a:latin typeface="Times New Roman" panose="02020603050405020304" pitchFamily="18" charset="0"/>
                          <a:ea typeface="Times New Roman" panose="02020603050405020304" pitchFamily="18" charset="0"/>
                        </a:rPr>
                        <a:t>Mục</a:t>
                      </a:r>
                      <a:r>
                        <a:rPr lang="en-US" sz="2300" b="1" dirty="0">
                          <a:solidFill>
                            <a:srgbClr val="FF0000"/>
                          </a:solidFill>
                          <a:effectLst/>
                          <a:latin typeface="Times New Roman" panose="02020603050405020304" pitchFamily="18" charset="0"/>
                          <a:ea typeface="Times New Roman" panose="02020603050405020304" pitchFamily="18" charset="0"/>
                        </a:rPr>
                        <a:t> </a:t>
                      </a:r>
                      <a:r>
                        <a:rPr lang="en-US" sz="2300" b="1" dirty="0" err="1">
                          <a:solidFill>
                            <a:srgbClr val="FF0000"/>
                          </a:solidFill>
                          <a:effectLst/>
                          <a:latin typeface="Times New Roman" panose="02020603050405020304" pitchFamily="18" charset="0"/>
                          <a:ea typeface="Times New Roman" panose="02020603050405020304" pitchFamily="18" charset="0"/>
                        </a:rPr>
                        <a:t>đích</a:t>
                      </a:r>
                      <a:r>
                        <a:rPr lang="en-US" sz="2300" b="1" dirty="0">
                          <a:solidFill>
                            <a:srgbClr val="FF0000"/>
                          </a:solidFill>
                          <a:effectLst/>
                          <a:latin typeface="Times New Roman" panose="02020603050405020304" pitchFamily="18" charset="0"/>
                          <a:ea typeface="Times New Roman" panose="02020603050405020304" pitchFamily="18" charset="0"/>
                        </a:rPr>
                        <a:t> </a:t>
                      </a:r>
                      <a:r>
                        <a:rPr lang="en-US" sz="2300" b="1" dirty="0" err="1">
                          <a:solidFill>
                            <a:srgbClr val="FF0000"/>
                          </a:solidFill>
                          <a:effectLst/>
                          <a:latin typeface="Times New Roman" panose="02020603050405020304" pitchFamily="18" charset="0"/>
                          <a:ea typeface="Times New Roman" panose="02020603050405020304" pitchFamily="18" charset="0"/>
                        </a:rPr>
                        <a:t>nói</a:t>
                      </a:r>
                      <a:endParaRPr lang="en-US" sz="23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57930729"/>
                  </a:ext>
                </a:extLst>
              </a:tr>
              <a:tr h="451426">
                <a:tc>
                  <a:txBody>
                    <a:bodyPr/>
                    <a:lstStyle/>
                    <a:p>
                      <a:pPr marL="0" marR="0">
                        <a:lnSpc>
                          <a:spcPct val="150000"/>
                        </a:lnSpc>
                        <a:spcBef>
                          <a:spcPts val="0"/>
                        </a:spcBef>
                        <a:spcAft>
                          <a:spcPts val="0"/>
                        </a:spcAft>
                      </a:pPr>
                      <a:r>
                        <a:rPr lang="vi-VN" sz="2300" b="1" kern="1200" dirty="0">
                          <a:solidFill>
                            <a:srgbClr val="FF0000"/>
                          </a:solidFill>
                          <a:effectLst/>
                          <a:latin typeface="Times New Roman" panose="02020603050405020304" pitchFamily="18" charset="0"/>
                          <a:ea typeface="+mn-ea"/>
                        </a:rPr>
                        <a:t>*</a:t>
                      </a:r>
                      <a:r>
                        <a:rPr lang="en-US" sz="2300" b="1" kern="1200" dirty="0" err="1">
                          <a:solidFill>
                            <a:srgbClr val="FF0000"/>
                          </a:solidFill>
                          <a:effectLst/>
                          <a:latin typeface="Times New Roman" panose="02020603050405020304" pitchFamily="18" charset="0"/>
                          <a:ea typeface="+mn-ea"/>
                        </a:rPr>
                        <a:t>Lời</a:t>
                      </a:r>
                      <a:r>
                        <a:rPr lang="en-US" sz="2300" b="1" kern="1200" dirty="0">
                          <a:solidFill>
                            <a:srgbClr val="FF0000"/>
                          </a:solidFill>
                          <a:effectLst/>
                          <a:latin typeface="Times New Roman" panose="02020603050405020304" pitchFamily="18" charset="0"/>
                          <a:ea typeface="+mn-ea"/>
                        </a:rPr>
                        <a:t> </a:t>
                      </a:r>
                      <a:r>
                        <a:rPr lang="en-US" sz="2300" b="1" kern="1200" dirty="0" err="1">
                          <a:solidFill>
                            <a:srgbClr val="FF0000"/>
                          </a:solidFill>
                          <a:effectLst/>
                          <a:latin typeface="Times New Roman" panose="02020603050405020304" pitchFamily="18" charset="0"/>
                          <a:ea typeface="+mn-ea"/>
                        </a:rPr>
                        <a:t>nói</a:t>
                      </a:r>
                      <a:r>
                        <a:rPr lang="en-US" sz="2300" b="1" kern="1200" dirty="0">
                          <a:solidFill>
                            <a:srgbClr val="FF0000"/>
                          </a:solidFill>
                          <a:effectLst/>
                          <a:latin typeface="Times New Roman" panose="02020603050405020304" pitchFamily="18" charset="0"/>
                          <a:ea typeface="+mn-ea"/>
                        </a:rPr>
                        <a:t> </a:t>
                      </a:r>
                      <a:r>
                        <a:rPr lang="en-US" sz="2300" b="1" kern="1200" dirty="0" err="1">
                          <a:solidFill>
                            <a:srgbClr val="FF0000"/>
                          </a:solidFill>
                          <a:effectLst/>
                          <a:latin typeface="Times New Roman" panose="02020603050405020304" pitchFamily="18" charset="0"/>
                          <a:ea typeface="+mn-ea"/>
                        </a:rPr>
                        <a:t>của</a:t>
                      </a:r>
                      <a:r>
                        <a:rPr lang="en-US" sz="2300" b="1" kern="1200" dirty="0">
                          <a:solidFill>
                            <a:srgbClr val="FF0000"/>
                          </a:solidFill>
                          <a:effectLst/>
                          <a:latin typeface="Times New Roman" panose="02020603050405020304" pitchFamily="18" charset="0"/>
                          <a:ea typeface="+mn-ea"/>
                        </a:rPr>
                        <a:t> </a:t>
                      </a:r>
                      <a:r>
                        <a:rPr lang="en-US" sz="2300" b="1" kern="1200" dirty="0" err="1">
                          <a:solidFill>
                            <a:srgbClr val="FF0000"/>
                          </a:solidFill>
                          <a:effectLst/>
                          <a:latin typeface="Times New Roman" panose="02020603050405020304" pitchFamily="18" charset="0"/>
                          <a:ea typeface="+mn-ea"/>
                        </a:rPr>
                        <a:t>Lý</a:t>
                      </a:r>
                      <a:r>
                        <a:rPr lang="en-US" sz="2300" b="1" kern="1200" dirty="0">
                          <a:solidFill>
                            <a:srgbClr val="FF0000"/>
                          </a:solidFill>
                          <a:effectLst/>
                          <a:latin typeface="Times New Roman" panose="02020603050405020304" pitchFamily="18" charset="0"/>
                          <a:ea typeface="+mn-ea"/>
                        </a:rPr>
                        <a:t> </a:t>
                      </a:r>
                      <a:r>
                        <a:rPr lang="en-US" sz="2300" b="1" kern="1200" dirty="0" err="1">
                          <a:solidFill>
                            <a:srgbClr val="FF0000"/>
                          </a:solidFill>
                          <a:effectLst/>
                          <a:latin typeface="Times New Roman" panose="02020603050405020304" pitchFamily="18" charset="0"/>
                          <a:ea typeface="+mn-ea"/>
                        </a:rPr>
                        <a:t>Thông</a:t>
                      </a:r>
                      <a:r>
                        <a:rPr lang="en-US" sz="2300" b="1" kern="1200" dirty="0">
                          <a:solidFill>
                            <a:srgbClr val="FF0000"/>
                          </a:solidFill>
                          <a:effectLst/>
                          <a:latin typeface="Times New Roman" panose="02020603050405020304" pitchFamily="18" charset="0"/>
                          <a:ea typeface="+mn-ea"/>
                        </a:rPr>
                        <a:t> </a:t>
                      </a:r>
                      <a:endParaRPr lang="en-US" sz="23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3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04420569"/>
                  </a:ext>
                </a:extLst>
              </a:tr>
              <a:tr h="451426">
                <a:tc>
                  <a:txBody>
                    <a:bodyPr/>
                    <a:lstStyle/>
                    <a:p>
                      <a:pPr marL="0" marR="0">
                        <a:lnSpc>
                          <a:spcPct val="150000"/>
                        </a:lnSpc>
                        <a:spcBef>
                          <a:spcPts val="0"/>
                        </a:spcBef>
                        <a:spcAft>
                          <a:spcPts val="0"/>
                        </a:spcAft>
                      </a:pPr>
                      <a:r>
                        <a:rPr lang="vi-VN" sz="2300" dirty="0">
                          <a:effectLst/>
                          <a:latin typeface="Times New Roman" panose="02020603050405020304" pitchFamily="18" charset="0"/>
                          <a:ea typeface="Times New Roman" panose="02020603050405020304" pitchFamily="18" charset="0"/>
                        </a:rPr>
                        <a:t>Con trăn ấy là của vua nuôi đã lâu. </a:t>
                      </a:r>
                      <a:endParaRPr lang="en-US" sz="23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300" b="1" dirty="0">
                          <a:solidFill>
                            <a:srgbClr val="FF0000"/>
                          </a:solidFill>
                          <a:effectLst/>
                          <a:latin typeface="Times New Roman" panose="02020603050405020304" pitchFamily="18" charset="0"/>
                          <a:ea typeface="Times New Roman" panose="02020603050405020304" pitchFamily="18" charset="0"/>
                        </a:rPr>
                        <a:t> </a:t>
                      </a:r>
                      <a:r>
                        <a:rPr lang="en-US" sz="2300" b="1" dirty="0" err="1">
                          <a:solidFill>
                            <a:srgbClr val="FF0000"/>
                          </a:solidFill>
                          <a:effectLst/>
                          <a:latin typeface="Times New Roman" panose="02020603050405020304" pitchFamily="18" charset="0"/>
                          <a:ea typeface="Times New Roman" panose="02020603050405020304" pitchFamily="18" charset="0"/>
                        </a:rPr>
                        <a:t>Trình</a:t>
                      </a:r>
                      <a:r>
                        <a:rPr lang="en-US" sz="2300" b="1" dirty="0">
                          <a:solidFill>
                            <a:srgbClr val="FF0000"/>
                          </a:solidFill>
                          <a:effectLst/>
                          <a:latin typeface="Times New Roman" panose="02020603050405020304" pitchFamily="18" charset="0"/>
                          <a:ea typeface="Times New Roman" panose="02020603050405020304" pitchFamily="18" charset="0"/>
                        </a:rPr>
                        <a:t> </a:t>
                      </a:r>
                      <a:r>
                        <a:rPr lang="en-US" sz="2300" b="1" dirty="0" err="1">
                          <a:solidFill>
                            <a:srgbClr val="FF0000"/>
                          </a:solidFill>
                          <a:effectLst/>
                          <a:latin typeface="Times New Roman" panose="02020603050405020304" pitchFamily="18" charset="0"/>
                          <a:ea typeface="Times New Roman" panose="02020603050405020304" pitchFamily="18" charset="0"/>
                        </a:rPr>
                        <a:t>bày</a:t>
                      </a:r>
                      <a:r>
                        <a:rPr lang="en-US" sz="2300" b="1" dirty="0">
                          <a:solidFill>
                            <a:srgbClr val="FF0000"/>
                          </a:solidFill>
                          <a:effectLst/>
                          <a:latin typeface="Times New Roman" panose="02020603050405020304" pitchFamily="18" charset="0"/>
                          <a:ea typeface="Times New Roman" panose="02020603050405020304" pitchFamily="18" charset="0"/>
                        </a:rPr>
                        <a:t> (</a:t>
                      </a:r>
                      <a:r>
                        <a:rPr lang="en-US" sz="2300" b="1" dirty="0" err="1">
                          <a:solidFill>
                            <a:srgbClr val="FF0000"/>
                          </a:solidFill>
                          <a:effectLst/>
                          <a:latin typeface="Times New Roman" panose="02020603050405020304" pitchFamily="18" charset="0"/>
                          <a:ea typeface="Times New Roman" panose="02020603050405020304" pitchFamily="18" charset="0"/>
                        </a:rPr>
                        <a:t>Kể</a:t>
                      </a:r>
                      <a:r>
                        <a:rPr lang="en-US" sz="2300" b="1" dirty="0">
                          <a:solidFill>
                            <a:srgbClr val="FF0000"/>
                          </a:solidFill>
                          <a:effectLst/>
                          <a:latin typeface="Times New Roman" panose="02020603050405020304" pitchFamily="18" charset="0"/>
                          <a:ea typeface="Times New Roman" panose="02020603050405020304" pitchFamily="18" charset="0"/>
                        </a:rPr>
                        <a:t>)</a:t>
                      </a:r>
                      <a:endParaRPr lang="en-US" sz="23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40999571"/>
                  </a:ext>
                </a:extLst>
              </a:tr>
              <a:tr h="451426">
                <a:tc>
                  <a:txBody>
                    <a:bodyPr/>
                    <a:lstStyle/>
                    <a:p>
                      <a:pPr marL="0" marR="0">
                        <a:lnSpc>
                          <a:spcPct val="150000"/>
                        </a:lnSpc>
                        <a:spcBef>
                          <a:spcPts val="0"/>
                        </a:spcBef>
                        <a:spcAft>
                          <a:spcPts val="0"/>
                        </a:spcAft>
                      </a:pPr>
                      <a:r>
                        <a:rPr lang="vi-VN" sz="2300" dirty="0">
                          <a:effectLst/>
                          <a:latin typeface="Times New Roman" panose="02020603050405020304" pitchFamily="18" charset="0"/>
                          <a:ea typeface="Times New Roman" panose="02020603050405020304" pitchFamily="18" charset="0"/>
                        </a:rPr>
                        <a:t>Nay em giết nó, tất không khỏi bị tội chết.</a:t>
                      </a:r>
                      <a:endParaRPr lang="en-US" sz="23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300" b="1" dirty="0">
                          <a:solidFill>
                            <a:srgbClr val="FF0000"/>
                          </a:solidFill>
                          <a:effectLst/>
                          <a:latin typeface="Times New Roman" panose="02020603050405020304" pitchFamily="18" charset="0"/>
                          <a:ea typeface="Times New Roman" panose="02020603050405020304" pitchFamily="18" charset="0"/>
                        </a:rPr>
                        <a:t> Điều </a:t>
                      </a:r>
                      <a:r>
                        <a:rPr lang="en-US" sz="2300" b="1" dirty="0" err="1">
                          <a:solidFill>
                            <a:srgbClr val="FF0000"/>
                          </a:solidFill>
                          <a:effectLst/>
                          <a:latin typeface="Times New Roman" panose="02020603050405020304" pitchFamily="18" charset="0"/>
                          <a:ea typeface="Times New Roman" panose="02020603050405020304" pitchFamily="18" charset="0"/>
                        </a:rPr>
                        <a:t>khiển</a:t>
                      </a:r>
                      <a:r>
                        <a:rPr lang="en-US" sz="2300" b="1" dirty="0">
                          <a:solidFill>
                            <a:srgbClr val="FF0000"/>
                          </a:solidFill>
                          <a:effectLst/>
                          <a:latin typeface="Times New Roman" panose="02020603050405020304" pitchFamily="18" charset="0"/>
                          <a:ea typeface="Times New Roman" panose="02020603050405020304" pitchFamily="18" charset="0"/>
                        </a:rPr>
                        <a:t> (</a:t>
                      </a:r>
                      <a:r>
                        <a:rPr lang="en-US" sz="2300" b="1" dirty="0" err="1">
                          <a:solidFill>
                            <a:srgbClr val="FF0000"/>
                          </a:solidFill>
                          <a:effectLst/>
                          <a:latin typeface="Times New Roman" panose="02020603050405020304" pitchFamily="18" charset="0"/>
                          <a:ea typeface="Times New Roman" panose="02020603050405020304" pitchFamily="18" charset="0"/>
                        </a:rPr>
                        <a:t>Đe</a:t>
                      </a:r>
                      <a:r>
                        <a:rPr lang="en-US" sz="2300" b="1" dirty="0">
                          <a:solidFill>
                            <a:srgbClr val="FF0000"/>
                          </a:solidFill>
                          <a:effectLst/>
                          <a:latin typeface="Times New Roman" panose="02020603050405020304" pitchFamily="18" charset="0"/>
                          <a:ea typeface="Times New Roman" panose="02020603050405020304" pitchFamily="18" charset="0"/>
                        </a:rPr>
                        <a:t> </a:t>
                      </a:r>
                      <a:r>
                        <a:rPr lang="en-US" sz="2300" b="1" dirty="0" err="1">
                          <a:solidFill>
                            <a:srgbClr val="FF0000"/>
                          </a:solidFill>
                          <a:effectLst/>
                          <a:latin typeface="Times New Roman" panose="02020603050405020304" pitchFamily="18" charset="0"/>
                          <a:ea typeface="Times New Roman" panose="02020603050405020304" pitchFamily="18" charset="0"/>
                        </a:rPr>
                        <a:t>dọa</a:t>
                      </a:r>
                      <a:r>
                        <a:rPr lang="en-US" sz="2300" b="1" dirty="0">
                          <a:solidFill>
                            <a:srgbClr val="FF0000"/>
                          </a:solidFill>
                          <a:effectLst/>
                          <a:latin typeface="Times New Roman" panose="02020603050405020304" pitchFamily="18" charset="0"/>
                          <a:ea typeface="Times New Roman" panose="02020603050405020304" pitchFamily="18" charset="0"/>
                        </a:rPr>
                        <a:t>)</a:t>
                      </a:r>
                      <a:endParaRPr lang="en-US" sz="23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97328690"/>
                  </a:ext>
                </a:extLst>
              </a:tr>
              <a:tr h="451426">
                <a:tc>
                  <a:txBody>
                    <a:bodyPr/>
                    <a:lstStyle/>
                    <a:p>
                      <a:pPr marL="0" marR="0">
                        <a:lnSpc>
                          <a:spcPct val="150000"/>
                        </a:lnSpc>
                        <a:spcBef>
                          <a:spcPts val="0"/>
                        </a:spcBef>
                        <a:spcAft>
                          <a:spcPts val="0"/>
                        </a:spcAft>
                      </a:pPr>
                      <a:r>
                        <a:rPr lang="vi-VN" sz="2300" dirty="0">
                          <a:effectLst/>
                          <a:latin typeface="Times New Roman" panose="02020603050405020304" pitchFamily="18" charset="0"/>
                          <a:ea typeface="Times New Roman" panose="02020603050405020304" pitchFamily="18" charset="0"/>
                        </a:rPr>
                        <a:t>Thôi, bây giờ nhân trời chưa sáng em hãy trốn ngay đi. </a:t>
                      </a:r>
                      <a:endParaRPr lang="en-US" sz="23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300" b="1" dirty="0">
                          <a:solidFill>
                            <a:srgbClr val="FF0000"/>
                          </a:solidFill>
                          <a:effectLst/>
                          <a:latin typeface="Times New Roman" panose="02020603050405020304" pitchFamily="18" charset="0"/>
                          <a:ea typeface="Times New Roman" panose="02020603050405020304" pitchFamily="18" charset="0"/>
                        </a:rPr>
                        <a:t> </a:t>
                      </a:r>
                      <a:r>
                        <a:rPr kumimoji="0" lang="en-US" sz="23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Điều </a:t>
                      </a:r>
                      <a:r>
                        <a:rPr kumimoji="0" lang="en-US" sz="23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khiển</a:t>
                      </a:r>
                      <a:r>
                        <a:rPr kumimoji="0" lang="en-US" sz="23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3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Khuyên</a:t>
                      </a:r>
                      <a:r>
                        <a:rPr kumimoji="0" lang="en-US" sz="23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3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nhủ</a:t>
                      </a:r>
                      <a:r>
                        <a:rPr kumimoji="0" lang="en-US" sz="23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a:t>
                      </a:r>
                      <a:endParaRPr lang="en-US" sz="23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65372072"/>
                  </a:ext>
                </a:extLst>
              </a:tr>
              <a:tr h="451426">
                <a:tc>
                  <a:txBody>
                    <a:bodyPr/>
                    <a:lstStyle/>
                    <a:p>
                      <a:pPr marL="0" marR="0">
                        <a:lnSpc>
                          <a:spcPct val="150000"/>
                        </a:lnSpc>
                        <a:spcBef>
                          <a:spcPts val="0"/>
                        </a:spcBef>
                        <a:spcAft>
                          <a:spcPts val="0"/>
                        </a:spcAft>
                      </a:pPr>
                      <a:r>
                        <a:rPr lang="vi-VN" sz="2300" dirty="0">
                          <a:effectLst/>
                          <a:latin typeface="Times New Roman" panose="02020603050405020304" pitchFamily="18" charset="0"/>
                          <a:ea typeface="Times New Roman" panose="02020603050405020304" pitchFamily="18" charset="0"/>
                        </a:rPr>
                        <a:t>Có chuyện gì để anh ở nhà lo liệu. </a:t>
                      </a:r>
                      <a:endParaRPr lang="en-US" sz="23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300" b="1" dirty="0">
                          <a:solidFill>
                            <a:srgbClr val="FF0000"/>
                          </a:solidFill>
                          <a:effectLst/>
                          <a:latin typeface="Times New Roman" panose="02020603050405020304" pitchFamily="18" charset="0"/>
                          <a:ea typeface="Times New Roman" panose="02020603050405020304" pitchFamily="18" charset="0"/>
                        </a:rPr>
                        <a:t> </a:t>
                      </a:r>
                      <a:r>
                        <a:rPr lang="en-US" sz="2300" b="1" dirty="0" err="1">
                          <a:solidFill>
                            <a:srgbClr val="FF0000"/>
                          </a:solidFill>
                          <a:effectLst/>
                          <a:latin typeface="Times New Roman" panose="02020603050405020304" pitchFamily="18" charset="0"/>
                          <a:ea typeface="Times New Roman" panose="02020603050405020304" pitchFamily="18" charset="0"/>
                        </a:rPr>
                        <a:t>Hứa</a:t>
                      </a:r>
                      <a:r>
                        <a:rPr lang="en-US" sz="2300" b="1" dirty="0">
                          <a:solidFill>
                            <a:srgbClr val="FF0000"/>
                          </a:solidFill>
                          <a:effectLst/>
                          <a:latin typeface="Times New Roman" panose="02020603050405020304" pitchFamily="18" charset="0"/>
                          <a:ea typeface="Times New Roman" panose="02020603050405020304" pitchFamily="18" charset="0"/>
                        </a:rPr>
                        <a:t> </a:t>
                      </a:r>
                      <a:r>
                        <a:rPr lang="en-US" sz="2300" b="1" dirty="0" err="1">
                          <a:solidFill>
                            <a:srgbClr val="FF0000"/>
                          </a:solidFill>
                          <a:effectLst/>
                          <a:latin typeface="Times New Roman" panose="02020603050405020304" pitchFamily="18" charset="0"/>
                          <a:ea typeface="Times New Roman" panose="02020603050405020304" pitchFamily="18" charset="0"/>
                        </a:rPr>
                        <a:t>hẹn</a:t>
                      </a:r>
                      <a:endParaRPr lang="en-US" sz="23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98884016"/>
                  </a:ext>
                </a:extLst>
              </a:tr>
              <a:tr h="451426">
                <a:tc>
                  <a:txBody>
                    <a:bodyPr/>
                    <a:lstStyle/>
                    <a:p>
                      <a:pPr marL="0" marR="0">
                        <a:lnSpc>
                          <a:spcPct val="150000"/>
                        </a:lnSpc>
                        <a:spcBef>
                          <a:spcPts val="0"/>
                        </a:spcBef>
                        <a:spcAft>
                          <a:spcPts val="0"/>
                        </a:spcAft>
                      </a:pPr>
                      <a:r>
                        <a:rPr lang="vi-VN" sz="2300" b="1" dirty="0">
                          <a:solidFill>
                            <a:srgbClr val="FF0000"/>
                          </a:solidFill>
                          <a:effectLst/>
                          <a:latin typeface="Times New Roman" panose="02020603050405020304" pitchFamily="18" charset="0"/>
                          <a:ea typeface="Times New Roman" panose="02020603050405020304" pitchFamily="18" charset="0"/>
                        </a:rPr>
                        <a:t>* Lời nói của cái Tý</a:t>
                      </a:r>
                      <a:endParaRPr lang="en-US" sz="23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pt-BR" sz="2300" b="1" dirty="0">
                          <a:solidFill>
                            <a:srgbClr val="FF0000"/>
                          </a:solidFill>
                          <a:effectLst/>
                          <a:latin typeface="Times New Roman" panose="02020603050405020304" pitchFamily="18" charset="0"/>
                          <a:ea typeface="Times New Roman" panose="02020603050405020304" pitchFamily="18" charset="0"/>
                        </a:rPr>
                        <a:t> </a:t>
                      </a:r>
                      <a:endParaRPr lang="en-US" sz="23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04447152"/>
                  </a:ext>
                </a:extLst>
              </a:tr>
              <a:tr h="451426">
                <a:tc>
                  <a:txBody>
                    <a:bodyPr/>
                    <a:lstStyle/>
                    <a:p>
                      <a:pPr marL="0" marR="0">
                        <a:lnSpc>
                          <a:spcPct val="150000"/>
                        </a:lnSpc>
                        <a:spcBef>
                          <a:spcPts val="0"/>
                        </a:spcBef>
                        <a:spcAft>
                          <a:spcPts val="0"/>
                        </a:spcAft>
                      </a:pPr>
                      <a:r>
                        <a:rPr lang="vi-VN" sz="2300" kern="1200" dirty="0">
                          <a:effectLst/>
                          <a:latin typeface="Times New Roman" panose="02020603050405020304" pitchFamily="18" charset="0"/>
                          <a:ea typeface="+mn-ea"/>
                          <a:cs typeface="+mn-cs"/>
                        </a:rPr>
                        <a:t>Vậy thì bữa sau con ăn ở đâu ?</a:t>
                      </a:r>
                      <a:endParaRPr lang="en-US" sz="23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pt-BR" sz="2300" b="1" dirty="0">
                          <a:solidFill>
                            <a:srgbClr val="FF0000"/>
                          </a:solidFill>
                          <a:effectLst/>
                          <a:latin typeface="Times New Roman" panose="02020603050405020304" pitchFamily="18" charset="0"/>
                          <a:ea typeface="Times New Roman" panose="02020603050405020304" pitchFamily="18" charset="0"/>
                        </a:rPr>
                        <a:t> Hỏi</a:t>
                      </a:r>
                      <a:endParaRPr lang="en-US" sz="23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947421"/>
                  </a:ext>
                </a:extLst>
              </a:tr>
              <a:tr h="451426">
                <a:tc>
                  <a:txBody>
                    <a:bodyPr/>
                    <a:lstStyle/>
                    <a:p>
                      <a:pPr marL="0" marR="0">
                        <a:lnSpc>
                          <a:spcPct val="150000"/>
                        </a:lnSpc>
                        <a:spcBef>
                          <a:spcPts val="0"/>
                        </a:spcBef>
                        <a:spcAft>
                          <a:spcPts val="0"/>
                        </a:spcAft>
                      </a:pPr>
                      <a:r>
                        <a:rPr lang="es-ES" sz="2300" kern="1200" dirty="0">
                          <a:effectLst/>
                          <a:latin typeface="Times New Roman" panose="02020603050405020304" pitchFamily="18" charset="0"/>
                          <a:ea typeface="+mn-ea"/>
                        </a:rPr>
                        <a:t>U </a:t>
                      </a:r>
                      <a:r>
                        <a:rPr lang="es-ES" sz="2300" kern="1200" dirty="0" err="1">
                          <a:effectLst/>
                          <a:latin typeface="Times New Roman" panose="02020603050405020304" pitchFamily="18" charset="0"/>
                          <a:ea typeface="+mn-ea"/>
                        </a:rPr>
                        <a:t>nhất</a:t>
                      </a:r>
                      <a:r>
                        <a:rPr lang="es-ES" sz="2300" kern="1200" dirty="0">
                          <a:effectLst/>
                          <a:latin typeface="Times New Roman" panose="02020603050405020304" pitchFamily="18" charset="0"/>
                          <a:ea typeface="+mn-ea"/>
                        </a:rPr>
                        <a:t> </a:t>
                      </a:r>
                      <a:r>
                        <a:rPr lang="es-ES" sz="2300" kern="1200" dirty="0" err="1">
                          <a:effectLst/>
                          <a:latin typeface="Times New Roman" panose="02020603050405020304" pitchFamily="18" charset="0"/>
                          <a:ea typeface="+mn-ea"/>
                        </a:rPr>
                        <a:t>định</a:t>
                      </a:r>
                      <a:r>
                        <a:rPr lang="es-ES" sz="2300" kern="1200" dirty="0">
                          <a:effectLst/>
                          <a:latin typeface="Times New Roman" panose="02020603050405020304" pitchFamily="18" charset="0"/>
                          <a:ea typeface="+mn-ea"/>
                        </a:rPr>
                        <a:t> </a:t>
                      </a:r>
                      <a:r>
                        <a:rPr lang="es-ES" sz="2300" kern="1200" dirty="0" err="1">
                          <a:effectLst/>
                          <a:latin typeface="Times New Roman" panose="02020603050405020304" pitchFamily="18" charset="0"/>
                          <a:ea typeface="+mn-ea"/>
                        </a:rPr>
                        <a:t>bán</a:t>
                      </a:r>
                      <a:r>
                        <a:rPr lang="es-ES" sz="2300" kern="1200" dirty="0">
                          <a:effectLst/>
                          <a:latin typeface="Times New Roman" panose="02020603050405020304" pitchFamily="18" charset="0"/>
                          <a:ea typeface="+mn-ea"/>
                        </a:rPr>
                        <a:t> con </a:t>
                      </a:r>
                      <a:r>
                        <a:rPr lang="es-ES" sz="2300" kern="1200" dirty="0" err="1">
                          <a:effectLst/>
                          <a:latin typeface="Times New Roman" panose="02020603050405020304" pitchFamily="18" charset="0"/>
                          <a:ea typeface="+mn-ea"/>
                        </a:rPr>
                        <a:t>đấy</a:t>
                      </a:r>
                      <a:r>
                        <a:rPr lang="es-ES" sz="2300" kern="1200" dirty="0">
                          <a:effectLst/>
                          <a:latin typeface="Times New Roman" panose="02020603050405020304" pitchFamily="18" charset="0"/>
                          <a:ea typeface="+mn-ea"/>
                        </a:rPr>
                        <a:t> ư ? U </a:t>
                      </a:r>
                      <a:r>
                        <a:rPr lang="es-ES" sz="2300" kern="1200" dirty="0" err="1">
                          <a:effectLst/>
                          <a:latin typeface="Times New Roman" panose="02020603050405020304" pitchFamily="18" charset="0"/>
                          <a:ea typeface="+mn-ea"/>
                        </a:rPr>
                        <a:t>không</a:t>
                      </a:r>
                      <a:r>
                        <a:rPr lang="es-ES" sz="2300" kern="1200" dirty="0">
                          <a:effectLst/>
                          <a:latin typeface="Times New Roman" panose="02020603050405020304" pitchFamily="18" charset="0"/>
                          <a:ea typeface="+mn-ea"/>
                        </a:rPr>
                        <a:t> cho con ở </a:t>
                      </a:r>
                      <a:r>
                        <a:rPr lang="es-ES" sz="2300" kern="1200" dirty="0" err="1">
                          <a:effectLst/>
                          <a:latin typeface="Times New Roman" panose="02020603050405020304" pitchFamily="18" charset="0"/>
                          <a:ea typeface="+mn-ea"/>
                        </a:rPr>
                        <a:t>nhà</a:t>
                      </a:r>
                      <a:r>
                        <a:rPr lang="es-ES" sz="2300" kern="1200" dirty="0">
                          <a:effectLst/>
                          <a:latin typeface="Times New Roman" panose="02020603050405020304" pitchFamily="18" charset="0"/>
                          <a:ea typeface="+mn-ea"/>
                        </a:rPr>
                        <a:t> </a:t>
                      </a:r>
                      <a:r>
                        <a:rPr lang="es-ES" sz="2300" kern="1200" dirty="0" err="1">
                          <a:effectLst/>
                          <a:latin typeface="Times New Roman" panose="02020603050405020304" pitchFamily="18" charset="0"/>
                          <a:ea typeface="+mn-ea"/>
                        </a:rPr>
                        <a:t>nữa</a:t>
                      </a:r>
                      <a:r>
                        <a:rPr lang="es-ES" sz="2300" kern="1200" dirty="0">
                          <a:effectLst/>
                          <a:latin typeface="Times New Roman" panose="02020603050405020304" pitchFamily="18" charset="0"/>
                          <a:ea typeface="+mn-ea"/>
                        </a:rPr>
                        <a:t> ư ? </a:t>
                      </a:r>
                      <a:endParaRPr lang="en-US" sz="23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pt-BR" sz="2300" b="1" dirty="0">
                          <a:solidFill>
                            <a:srgbClr val="FF0000"/>
                          </a:solidFill>
                          <a:effectLst/>
                          <a:latin typeface="Times New Roman" panose="02020603050405020304" pitchFamily="18" charset="0"/>
                          <a:ea typeface="Times New Roman" panose="02020603050405020304" pitchFamily="18" charset="0"/>
                        </a:rPr>
                        <a:t> Hỏi</a:t>
                      </a:r>
                      <a:endParaRPr lang="en-US" sz="23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4216545"/>
                  </a:ext>
                </a:extLst>
              </a:tr>
              <a:tr h="451426">
                <a:tc>
                  <a:txBody>
                    <a:bodyPr/>
                    <a:lstStyle/>
                    <a:p>
                      <a:pPr marL="0" marR="0">
                        <a:lnSpc>
                          <a:spcPct val="150000"/>
                        </a:lnSpc>
                        <a:spcBef>
                          <a:spcPts val="0"/>
                        </a:spcBef>
                        <a:spcAft>
                          <a:spcPts val="0"/>
                        </a:spcAft>
                      </a:pPr>
                      <a:r>
                        <a:rPr lang="vi-VN" sz="2300" kern="1200" dirty="0">
                          <a:solidFill>
                            <a:srgbClr val="000000"/>
                          </a:solidFill>
                          <a:effectLst/>
                          <a:latin typeface="Times New Roman" panose="02020603050405020304" pitchFamily="18" charset="0"/>
                          <a:ea typeface="+mn-ea"/>
                        </a:rPr>
                        <a:t>Khốn nạn thân con thế này! </a:t>
                      </a:r>
                      <a:r>
                        <a:rPr lang="en-US" sz="2300" kern="1200" dirty="0" err="1">
                          <a:solidFill>
                            <a:srgbClr val="000000"/>
                          </a:solidFill>
                          <a:effectLst/>
                          <a:latin typeface="Times New Roman" panose="02020603050405020304" pitchFamily="18" charset="0"/>
                          <a:ea typeface="+mn-ea"/>
                        </a:rPr>
                        <a:t>Trời</a:t>
                      </a:r>
                      <a:r>
                        <a:rPr lang="en-US" sz="2300" kern="1200" dirty="0">
                          <a:solidFill>
                            <a:srgbClr val="000000"/>
                          </a:solidFill>
                          <a:effectLst/>
                          <a:latin typeface="Times New Roman" panose="02020603050405020304" pitchFamily="18" charset="0"/>
                          <a:ea typeface="+mn-ea"/>
                        </a:rPr>
                        <a:t> </a:t>
                      </a:r>
                      <a:r>
                        <a:rPr lang="en-US" sz="2300" kern="1200" dirty="0" err="1">
                          <a:solidFill>
                            <a:srgbClr val="000000"/>
                          </a:solidFill>
                          <a:effectLst/>
                          <a:latin typeface="Times New Roman" panose="02020603050405020304" pitchFamily="18" charset="0"/>
                          <a:ea typeface="+mn-ea"/>
                        </a:rPr>
                        <a:t>ơi</a:t>
                      </a:r>
                      <a:r>
                        <a:rPr lang="en-US" sz="2300" kern="1200" dirty="0">
                          <a:solidFill>
                            <a:srgbClr val="000000"/>
                          </a:solidFill>
                          <a:effectLst/>
                          <a:latin typeface="Times New Roman" panose="02020603050405020304" pitchFamily="18" charset="0"/>
                          <a:ea typeface="+mn-ea"/>
                        </a:rPr>
                        <a:t> !...</a:t>
                      </a:r>
                      <a:endParaRPr lang="en-US" sz="23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pt-BR" sz="2300" b="1" dirty="0">
                          <a:solidFill>
                            <a:srgbClr val="FF0000"/>
                          </a:solidFill>
                          <a:effectLst/>
                          <a:latin typeface="Times New Roman" panose="02020603050405020304" pitchFamily="18" charset="0"/>
                          <a:ea typeface="Times New Roman" panose="02020603050405020304" pitchFamily="18" charset="0"/>
                        </a:rPr>
                        <a:t> Bộc lộ cảm xúc</a:t>
                      </a:r>
                      <a:endParaRPr lang="en-US" sz="23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93853428"/>
                  </a:ext>
                </a:extLst>
              </a:tr>
              <a:tr h="451426">
                <a:tc>
                  <a:txBody>
                    <a:bodyPr/>
                    <a:lstStyle/>
                    <a:p>
                      <a:pPr marL="0" marR="0">
                        <a:lnSpc>
                          <a:spcPct val="150000"/>
                        </a:lnSpc>
                        <a:spcBef>
                          <a:spcPts val="0"/>
                        </a:spcBef>
                        <a:spcAft>
                          <a:spcPts val="0"/>
                        </a:spcAft>
                      </a:pPr>
                      <a:r>
                        <a:rPr lang="vi-VN" sz="2300" b="1" dirty="0">
                          <a:solidFill>
                            <a:srgbClr val="FF0000"/>
                          </a:solidFill>
                          <a:effectLst/>
                          <a:latin typeface="Times New Roman" panose="02020603050405020304" pitchFamily="18" charset="0"/>
                          <a:ea typeface="Times New Roman" panose="02020603050405020304" pitchFamily="18" charset="0"/>
                        </a:rPr>
                        <a:t>* Lời nói của chị Dậu</a:t>
                      </a:r>
                      <a:endParaRPr lang="en-US" sz="23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pt-BR" sz="2300" b="1" dirty="0">
                          <a:solidFill>
                            <a:srgbClr val="FF0000"/>
                          </a:solidFill>
                          <a:effectLst/>
                          <a:latin typeface="Times New Roman" panose="02020603050405020304" pitchFamily="18" charset="0"/>
                          <a:ea typeface="Times New Roman" panose="02020603050405020304" pitchFamily="18" charset="0"/>
                        </a:rPr>
                        <a:t> </a:t>
                      </a:r>
                      <a:endParaRPr lang="en-US" sz="23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32034869"/>
                  </a:ext>
                </a:extLst>
              </a:tr>
              <a:tr h="928973">
                <a:tc>
                  <a:txBody>
                    <a:bodyPr/>
                    <a:lstStyle/>
                    <a:p>
                      <a:pPr marL="0" marR="0">
                        <a:lnSpc>
                          <a:spcPct val="150000"/>
                        </a:lnSpc>
                        <a:spcBef>
                          <a:spcPts val="0"/>
                        </a:spcBef>
                        <a:spcAft>
                          <a:spcPts val="0"/>
                        </a:spcAft>
                      </a:pPr>
                      <a:r>
                        <a:rPr lang="vi-VN" sz="2300" kern="1200" dirty="0">
                          <a:effectLst/>
                          <a:latin typeface="Times New Roman" panose="02020603050405020304" pitchFamily="18" charset="0"/>
                          <a:ea typeface="+mn-ea"/>
                        </a:rPr>
                        <a:t>Con sẽ ăn ở nhà cụ Nghị thôn Đoài.</a:t>
                      </a:r>
                      <a:endParaRPr lang="en-US" sz="23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pt-BR" sz="2300" b="1" dirty="0">
                          <a:solidFill>
                            <a:srgbClr val="FF0000"/>
                          </a:solidFill>
                          <a:effectLst/>
                          <a:latin typeface="Times New Roman" panose="02020603050405020304" pitchFamily="18" charset="0"/>
                          <a:ea typeface="Times New Roman" panose="02020603050405020304" pitchFamily="18" charset="0"/>
                        </a:rPr>
                        <a:t> Trình bày (Báo tin)</a:t>
                      </a:r>
                      <a:endParaRPr lang="en-US" sz="23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57846070"/>
                  </a:ext>
                </a:extLst>
              </a:tr>
            </a:tbl>
          </a:graphicData>
        </a:graphic>
      </p:graphicFrame>
      <p:sp>
        <p:nvSpPr>
          <p:cNvPr id="5" name="Rectangle 1">
            <a:extLst>
              <a:ext uri="{FF2B5EF4-FFF2-40B4-BE49-F238E27FC236}">
                <a16:creationId xmlns:a16="http://schemas.microsoft.com/office/drawing/2014/main" xmlns="" id="{A4B6F3FD-8540-F23B-B5C0-2FCBF5F67349}"/>
              </a:ext>
            </a:extLst>
          </p:cNvPr>
          <p:cNvSpPr>
            <a:spLocks noChangeArrowheads="1"/>
          </p:cNvSpPr>
          <p:nvPr/>
        </p:nvSpPr>
        <p:spPr bwMode="auto">
          <a:xfrm>
            <a:off x="1261110" y="-95806"/>
            <a:ext cx="99060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a:t>
            </a:r>
            <a:r>
              <a:rPr kumimoji="0" lang="vi-VN" alt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ỆM VỤ</a:t>
            </a:r>
            <a:r>
              <a:rPr kumimoji="0" lang="en-US" alt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HỌC TẬP 2</a:t>
            </a:r>
            <a:endParaRPr kumimoji="0" lang="en-US"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a:t>
            </a:r>
            <a:r>
              <a:rPr kumimoji="0" lang="vi-VN" altLang="en-US"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ác định </a:t>
            </a:r>
            <a:r>
              <a:rPr lang="en-US" altLang="en-US"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hành</a:t>
            </a:r>
            <a:r>
              <a:rPr lang="en-US" altLang="en-US"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động</a:t>
            </a:r>
            <a:r>
              <a:rPr kumimoji="0" lang="vi-VN" altLang="en-US"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nói và mục đích nói của các nhân vật trong ví dụ 1,2( tr 6</a:t>
            </a:r>
            <a:r>
              <a:rPr kumimoji="0" lang="en-US" altLang="en-US"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a:t>
            </a:r>
            <a:r>
              <a:rPr kumimoji="0" lang="vi-VN" altLang="en-US"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,6</a:t>
            </a:r>
            <a:r>
              <a:rPr kumimoji="0" lang="en-US" altLang="en-US"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3</a:t>
            </a:r>
            <a:r>
              <a:rPr kumimoji="0" lang="vi-VN" altLang="en-US"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vi-VN" altLang="en-US"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19123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99BBD0-19D2-AABD-DD8C-C585AB989A85}"/>
              </a:ext>
            </a:extLst>
          </p:cNvPr>
          <p:cNvSpPr>
            <a:spLocks noGrp="1"/>
          </p:cNvSpPr>
          <p:nvPr>
            <p:ph type="title"/>
          </p:nvPr>
        </p:nvSpPr>
        <p:spPr>
          <a:xfrm>
            <a:off x="335280" y="898525"/>
            <a:ext cx="11506200" cy="1325563"/>
          </a:xfrm>
        </p:spPr>
        <p:txBody>
          <a:bodyPr/>
          <a:lstStyle/>
          <a:p>
            <a:pPr marL="0" marR="0" lvl="0" indent="0" defTabSz="914400" rtl="0" eaLnBrk="1" fontAlgn="auto" latinLnBrk="0" hangingPunct="1">
              <a:lnSpc>
                <a:spcPct val="100000"/>
              </a:lnSpc>
              <a:spcBef>
                <a:spcPts val="0"/>
              </a:spcBef>
              <a:spcAft>
                <a:spcPts val="0"/>
              </a:spcAft>
              <a:tabLst/>
              <a:defRPr/>
            </a:pPr>
            <a:r>
              <a:rPr kumimoji="0" lang="en-US" altLang="zh-CN" sz="3200" b="1" i="0" u="none" strike="noStrike" kern="1200" cap="none" spc="0" normalizeH="0" baseline="0" noProof="0" dirty="0">
                <a:ln>
                  <a:noFill/>
                </a:ln>
                <a:solidFill>
                  <a:prstClr val="black"/>
                </a:solidFill>
                <a:effectLst/>
                <a:uLnTx/>
                <a:uFillTx/>
                <a:latin typeface="Times New Roman" pitchFamily="18" charset="0"/>
                <a:ea typeface="微软雅黑" panose="020B0503020204020204" pitchFamily="34" charset="-122"/>
                <a:cs typeface="Times New Roman" pitchFamily="18" charset="0"/>
              </a:rPr>
              <a:t>2. </a:t>
            </a:r>
            <a:r>
              <a:rPr kumimoji="0" lang="en-US" altLang="zh-CN" sz="3200" b="1" i="0" u="none" strike="noStrike" kern="1200" cap="none" spc="0" normalizeH="0" baseline="0" noProof="0" dirty="0" err="1">
                <a:ln>
                  <a:noFill/>
                </a:ln>
                <a:solidFill>
                  <a:prstClr val="black"/>
                </a:solidFill>
                <a:effectLst/>
                <a:uLnTx/>
                <a:uFillTx/>
                <a:latin typeface="Times New Roman" pitchFamily="18" charset="0"/>
                <a:ea typeface="微软雅黑" panose="020B0503020204020204" pitchFamily="34" charset="-122"/>
                <a:cs typeface="Times New Roman" pitchFamily="18" charset="0"/>
              </a:rPr>
              <a:t>Kết</a:t>
            </a:r>
            <a:r>
              <a:rPr kumimoji="0" lang="en-US" altLang="zh-CN" sz="3200" b="1" i="0" u="none" strike="noStrike" kern="1200" cap="none" spc="0" normalizeH="0" baseline="0" noProof="0" dirty="0">
                <a:ln>
                  <a:noFill/>
                </a:ln>
                <a:solidFill>
                  <a:prstClr val="black"/>
                </a:solidFill>
                <a:effectLst/>
                <a:uLnTx/>
                <a:uFillTx/>
                <a:latin typeface="Times New Roman" pitchFamily="18" charset="0"/>
                <a:ea typeface="微软雅黑" panose="020B0503020204020204" pitchFamily="34" charset="-122"/>
                <a:cs typeface="Times New Roman" pitchFamily="18" charset="0"/>
              </a:rPr>
              <a:t> </a:t>
            </a:r>
            <a:r>
              <a:rPr kumimoji="0" lang="en-US" altLang="zh-CN" sz="3200" b="1" i="0" u="none" strike="noStrike" kern="1200" cap="none" spc="0" normalizeH="0" baseline="0" noProof="0" dirty="0" err="1">
                <a:ln>
                  <a:noFill/>
                </a:ln>
                <a:solidFill>
                  <a:prstClr val="black"/>
                </a:solidFill>
                <a:effectLst/>
                <a:uLnTx/>
                <a:uFillTx/>
                <a:latin typeface="Times New Roman" pitchFamily="18" charset="0"/>
                <a:ea typeface="微软雅黑" panose="020B0503020204020204" pitchFamily="34" charset="-122"/>
                <a:cs typeface="Times New Roman" pitchFamily="18" charset="0"/>
              </a:rPr>
              <a:t>luận</a:t>
            </a:r>
            <a:r>
              <a:rPr kumimoji="0" lang="en-US" altLang="zh-CN" sz="3200" b="1" i="0" u="none" strike="noStrike" kern="1200" cap="none" spc="0" normalizeH="0" baseline="0" noProof="0" dirty="0">
                <a:ln>
                  <a:noFill/>
                </a:ln>
                <a:solidFill>
                  <a:prstClr val="black"/>
                </a:solidFill>
                <a:effectLst/>
                <a:uLnTx/>
                <a:uFillTx/>
                <a:latin typeface="Times New Roman" pitchFamily="18" charset="0"/>
                <a:ea typeface="微软雅黑" panose="020B0503020204020204" pitchFamily="34" charset="-122"/>
                <a:cs typeface="Times New Roman" pitchFamily="18" charset="0"/>
              </a:rPr>
              <a:t>: </a:t>
            </a:r>
            <a:r>
              <a:rPr kumimoji="0" lang="en-US" altLang="zh-CN" sz="3200" b="1" i="0" u="none" strike="noStrike" kern="1200" cap="none" spc="0" normalizeH="0" baseline="0" noProof="0" dirty="0" err="1">
                <a:ln>
                  <a:noFill/>
                </a:ln>
                <a:solidFill>
                  <a:prstClr val="black"/>
                </a:solidFill>
                <a:effectLst/>
                <a:uLnTx/>
                <a:uFillTx/>
                <a:latin typeface="Times New Roman" pitchFamily="18" charset="0"/>
                <a:ea typeface="微软雅黑" panose="020B0503020204020204" pitchFamily="34" charset="-122"/>
                <a:cs typeface="Times New Roman" pitchFamily="18" charset="0"/>
              </a:rPr>
              <a:t>Ghi</a:t>
            </a:r>
            <a:r>
              <a:rPr kumimoji="0" lang="en-US" altLang="zh-CN" sz="3200" b="1" i="0" u="none" strike="noStrike" kern="1200" cap="none" spc="0" normalizeH="0" baseline="0" noProof="0" dirty="0">
                <a:ln>
                  <a:noFill/>
                </a:ln>
                <a:solidFill>
                  <a:prstClr val="black"/>
                </a:solidFill>
                <a:effectLst/>
                <a:uLnTx/>
                <a:uFillTx/>
                <a:latin typeface="Times New Roman" pitchFamily="18" charset="0"/>
                <a:ea typeface="微软雅黑" panose="020B0503020204020204" pitchFamily="34" charset="-122"/>
                <a:cs typeface="Times New Roman" pitchFamily="18" charset="0"/>
              </a:rPr>
              <a:t> </a:t>
            </a:r>
            <a:r>
              <a:rPr kumimoji="0" lang="en-US" altLang="zh-CN" sz="3200" b="1" i="0" u="none" strike="noStrike" kern="1200" cap="none" spc="0" normalizeH="0" baseline="0" noProof="0" dirty="0" err="1">
                <a:ln>
                  <a:noFill/>
                </a:ln>
                <a:solidFill>
                  <a:prstClr val="black"/>
                </a:solidFill>
                <a:effectLst/>
                <a:uLnTx/>
                <a:uFillTx/>
                <a:latin typeface="Times New Roman" pitchFamily="18" charset="0"/>
                <a:ea typeface="微软雅黑" panose="020B0503020204020204" pitchFamily="34" charset="-122"/>
                <a:cs typeface="Times New Roman" pitchFamily="18" charset="0"/>
              </a:rPr>
              <a:t>nhớ</a:t>
            </a:r>
            <a:r>
              <a:rPr kumimoji="0" lang="en-US" altLang="zh-CN" sz="3200" b="1" i="0" u="none" strike="noStrike" kern="1200" cap="none" spc="0" normalizeH="0" baseline="0" noProof="0" dirty="0">
                <a:ln>
                  <a:noFill/>
                </a:ln>
                <a:solidFill>
                  <a:prstClr val="black"/>
                </a:solidFill>
                <a:effectLst/>
                <a:uLnTx/>
                <a:uFillTx/>
                <a:latin typeface="Times New Roman" pitchFamily="18" charset="0"/>
                <a:ea typeface="微软雅黑" panose="020B0503020204020204" pitchFamily="34" charset="-122"/>
                <a:cs typeface="Times New Roman" pitchFamily="18" charset="0"/>
              </a:rPr>
              <a:t> 2/</a:t>
            </a:r>
            <a:r>
              <a:rPr kumimoji="0" lang="en-US" altLang="zh-CN" sz="3200" b="1" i="0" u="none" strike="noStrike" kern="1200" cap="none" spc="0" normalizeH="0" baseline="0" noProof="0" dirty="0" err="1">
                <a:ln>
                  <a:noFill/>
                </a:ln>
                <a:solidFill>
                  <a:prstClr val="black"/>
                </a:solidFill>
                <a:effectLst/>
                <a:uLnTx/>
                <a:uFillTx/>
                <a:latin typeface="Times New Roman" pitchFamily="18" charset="0"/>
                <a:ea typeface="微软雅黑" panose="020B0503020204020204" pitchFamily="34" charset="-122"/>
                <a:cs typeface="Times New Roman" pitchFamily="18" charset="0"/>
              </a:rPr>
              <a:t>Sgk</a:t>
            </a:r>
            <a:r>
              <a:rPr kumimoji="0" lang="en-US" altLang="zh-CN" sz="3200" b="1" i="0" u="none" strike="noStrike" kern="1200" cap="none" spc="0" normalizeH="0" baseline="0" noProof="0" dirty="0">
                <a:ln>
                  <a:noFill/>
                </a:ln>
                <a:solidFill>
                  <a:prstClr val="black"/>
                </a:solidFill>
                <a:effectLst/>
                <a:uLnTx/>
                <a:uFillTx/>
                <a:latin typeface="Times New Roman" pitchFamily="18" charset="0"/>
                <a:ea typeface="微软雅黑" panose="020B0503020204020204" pitchFamily="34" charset="-122"/>
                <a:cs typeface="Times New Roman" pitchFamily="18" charset="0"/>
              </a:rPr>
              <a:t>/63</a:t>
            </a:r>
            <a:r>
              <a:rPr kumimoji="0" lang="zh-CN" altLang="en-US" sz="3200" b="1" i="0" u="none" strike="noStrike" kern="1200" cap="none" spc="0" normalizeH="0" baseline="0" noProof="0" dirty="0">
                <a:ln>
                  <a:noFill/>
                </a:ln>
                <a:solidFill>
                  <a:prstClr val="black"/>
                </a:solidFill>
                <a:effectLst/>
                <a:uLnTx/>
                <a:uFillTx/>
                <a:latin typeface="Times New Roman" pitchFamily="18" charset="0"/>
                <a:ea typeface="微软雅黑" panose="020B0503020204020204" pitchFamily="34" charset="-122"/>
                <a:cs typeface="Times New Roman" pitchFamily="18" charset="0"/>
              </a:rPr>
              <a:t/>
            </a:r>
            <a:br>
              <a:rPr kumimoji="0" lang="zh-CN" altLang="en-US" sz="3200" b="1" i="0" u="none" strike="noStrike" kern="1200" cap="none" spc="0" normalizeH="0" baseline="0" noProof="0" dirty="0">
                <a:ln>
                  <a:noFill/>
                </a:ln>
                <a:solidFill>
                  <a:prstClr val="black"/>
                </a:solidFill>
                <a:effectLst/>
                <a:uLnTx/>
                <a:uFillTx/>
                <a:latin typeface="Times New Roman" pitchFamily="18" charset="0"/>
                <a:ea typeface="微软雅黑" panose="020B0503020204020204" pitchFamily="34" charset="-122"/>
                <a:cs typeface="Times New Roman" pitchFamily="18" charset="0"/>
              </a:rPr>
            </a:br>
            <a:endParaRPr lang="en-US" dirty="0"/>
          </a:p>
        </p:txBody>
      </p:sp>
      <p:sp>
        <p:nvSpPr>
          <p:cNvPr id="3" name="Content Placeholder 2">
            <a:extLst>
              <a:ext uri="{FF2B5EF4-FFF2-40B4-BE49-F238E27FC236}">
                <a16:creationId xmlns:a16="http://schemas.microsoft.com/office/drawing/2014/main" xmlns="" id="{BC63A066-5229-6485-71FC-E6AF06E94B31}"/>
              </a:ext>
            </a:extLst>
          </p:cNvPr>
          <p:cNvSpPr>
            <a:spLocks noGrp="1"/>
          </p:cNvSpPr>
          <p:nvPr>
            <p:ph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Người</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ta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dựa</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theo</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mục</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đích</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của</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hành</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động</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nói</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mà</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đặt</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tên</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cho</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nó</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Những</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kiểu</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hành</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động</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nói</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thường</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gặp</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là</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hỏi</a:t>
            </a:r>
            <a:endPar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trình</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bày</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báo</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tin,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kể</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tả</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nêu</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ý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kiến</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dự</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đoán</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điều</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khiển</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cầu</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khiến</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đe</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dọa</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thách</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thức</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hứa</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hẹn</a:t>
            </a:r>
            <a:endPar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bộc</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lộ</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cảm</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xúc</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p>
          <a:p>
            <a:endParaRPr lang="en-US" dirty="0"/>
          </a:p>
        </p:txBody>
      </p:sp>
      <p:sp>
        <p:nvSpPr>
          <p:cNvPr id="4" name="TextBox 3">
            <a:extLst>
              <a:ext uri="{FF2B5EF4-FFF2-40B4-BE49-F238E27FC236}">
                <a16:creationId xmlns:a16="http://schemas.microsoft.com/office/drawing/2014/main" xmlns="" id="{86C81F0D-C715-9743-1AFB-92CB98840A8B}"/>
              </a:ext>
            </a:extLst>
          </p:cNvPr>
          <p:cNvSpPr txBox="1"/>
          <p:nvPr/>
        </p:nvSpPr>
        <p:spPr>
          <a:xfrm>
            <a:off x="2074127" y="0"/>
            <a:ext cx="6658394" cy="646331"/>
          </a:xfrm>
          <a:prstGeom prst="rect">
            <a:avLst/>
          </a:prstGeom>
          <a:solidFill>
            <a:srgbClr val="0000CC"/>
          </a:solidFill>
        </p:spPr>
        <p:txBody>
          <a:bodyPr wrap="square" rtlCol="0">
            <a:spAutoFit/>
          </a:bodyPr>
          <a:lstStyle/>
          <a:p>
            <a:pPr algn="ctr"/>
            <a:r>
              <a:rPr lang="en-US" sz="3600" b="1" dirty="0">
                <a:solidFill>
                  <a:srgbClr val="FFFF00"/>
                </a:solidFill>
                <a:latin typeface="Times New Roman" pitchFamily="18" charset="0"/>
                <a:cs typeface="Times New Roman" pitchFamily="18" charset="0"/>
              </a:rPr>
              <a:t>TIẾT 97: HÀNH ĐỘNG NÓI</a:t>
            </a:r>
          </a:p>
        </p:txBody>
      </p:sp>
    </p:spTree>
    <p:extLst>
      <p:ext uri="{BB962C8B-B14F-4D97-AF65-F5344CB8AC3E}">
        <p14:creationId xmlns:p14="http://schemas.microsoft.com/office/powerpoint/2010/main" val="15496066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0" y="6264"/>
            <a:ext cx="12192000" cy="831937"/>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itle 1"/>
          <p:cNvSpPr>
            <a:spLocks noGrp="1"/>
          </p:cNvSpPr>
          <p:nvPr>
            <p:ph type="title"/>
          </p:nvPr>
        </p:nvSpPr>
        <p:spPr>
          <a:xfrm>
            <a:off x="1009040" y="-85595"/>
            <a:ext cx="10972800" cy="923795"/>
          </a:xfrm>
          <a:ln>
            <a:noFill/>
          </a:ln>
        </p:spPr>
        <p:txBody>
          <a:bodyPr>
            <a:normAutofit/>
          </a:bodyPr>
          <a:lstStyle/>
          <a:p>
            <a:pPr algn="ctr"/>
            <a:r>
              <a:rPr lang="en-US" sz="24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r>
            <a:br>
              <a:rPr lang="en-US" sz="24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br>
            <a:r>
              <a:rPr lang="en-US" sz="24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TIẾT 97: HÀNH ĐỘNG NÓI </a:t>
            </a:r>
            <a:endParaRPr lang="en-US" sz="2400" b="1" u="sng" dirty="0">
              <a:solidFill>
                <a:srgbClr val="C00000"/>
              </a:solidFill>
              <a:effectLst>
                <a:outerShdw blurRad="38100" dist="38100" dir="2700000" algn="tl">
                  <a:srgbClr val="000000">
                    <a:alpha val="43137"/>
                  </a:srgbClr>
                </a:outerShdw>
              </a:effectLst>
            </a:endParaRPr>
          </a:p>
        </p:txBody>
      </p:sp>
      <p:sp>
        <p:nvSpPr>
          <p:cNvPr id="7" name="TextBox 6"/>
          <p:cNvSpPr txBox="1"/>
          <p:nvPr/>
        </p:nvSpPr>
        <p:spPr>
          <a:xfrm>
            <a:off x="3669102" y="903672"/>
            <a:ext cx="5391861" cy="461665"/>
          </a:xfrm>
          <a:prstGeom prst="rect">
            <a:avLst/>
          </a:prstGeom>
          <a:noFill/>
          <a:ln>
            <a:solidFill>
              <a:srgbClr val="361CD2"/>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SƠ ĐỒ TƯ DUY CỦNG CỐ BÀI HỌC </a:t>
            </a:r>
          </a:p>
        </p:txBody>
      </p:sp>
      <p:sp>
        <p:nvSpPr>
          <p:cNvPr id="8" name="Rectangle 7"/>
          <p:cNvSpPr/>
          <p:nvPr/>
        </p:nvSpPr>
        <p:spPr>
          <a:xfrm>
            <a:off x="4288984" y="1365337"/>
            <a:ext cx="2178802" cy="369332"/>
          </a:xfrm>
          <a:prstGeom prst="rect">
            <a:avLst/>
          </a:prstGeom>
          <a:solidFill>
            <a:srgbClr val="FFFFFF"/>
          </a:solidFill>
          <a:ln>
            <a:solidFill>
              <a:srgbClr val="361CD2"/>
            </a:solid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HÀNH ĐỘNG NÓI </a:t>
            </a:r>
            <a:endParaRPr kumimoji="0" lang="en-US" sz="1800" b="0" i="0" u="none" strike="noStrike" kern="1200" cap="none" spc="0" normalizeH="0" baseline="0" noProof="0" dirty="0">
              <a:ln>
                <a:noFill/>
              </a:ln>
              <a:solidFill>
                <a:srgbClr val="C00000"/>
              </a:solidFill>
              <a:effectLst/>
              <a:uLnTx/>
              <a:uFillTx/>
              <a:latin typeface="Calibri"/>
              <a:ea typeface="+mn-ea"/>
              <a:cs typeface="+mn-cs"/>
            </a:endParaRPr>
          </a:p>
        </p:txBody>
      </p:sp>
      <p:sp>
        <p:nvSpPr>
          <p:cNvPr id="9" name="Rectangle 8"/>
          <p:cNvSpPr/>
          <p:nvPr/>
        </p:nvSpPr>
        <p:spPr>
          <a:xfrm>
            <a:off x="556712" y="2099339"/>
            <a:ext cx="3149600" cy="369332"/>
          </a:xfrm>
          <a:prstGeom prst="rect">
            <a:avLst/>
          </a:prstGeom>
          <a:ln>
            <a:solidFill>
              <a:srgbClr val="361CD2"/>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1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KHÁI NIỆM </a:t>
            </a:r>
            <a:endParaRPr kumimoji="0" lang="en-US" sz="1800" b="0" i="0" u="none" strike="noStrike" kern="1200" cap="none" spc="0" normalizeH="0" baseline="0" noProof="0" dirty="0">
              <a:ln>
                <a:noFill/>
              </a:ln>
              <a:solidFill>
                <a:srgbClr val="FF0000"/>
              </a:solidFill>
              <a:effectLst/>
              <a:uLnTx/>
              <a:uFillTx/>
              <a:latin typeface="Calibri"/>
              <a:ea typeface="+mn-ea"/>
              <a:cs typeface="+mn-cs"/>
            </a:endParaRPr>
          </a:p>
        </p:txBody>
      </p:sp>
      <p:sp>
        <p:nvSpPr>
          <p:cNvPr id="10" name="Rectangle 9"/>
          <p:cNvSpPr/>
          <p:nvPr/>
        </p:nvSpPr>
        <p:spPr>
          <a:xfrm>
            <a:off x="5575412" y="2195253"/>
            <a:ext cx="4632268" cy="369332"/>
          </a:xfrm>
          <a:prstGeom prst="rect">
            <a:avLst/>
          </a:prstGeom>
          <a:ln>
            <a:solidFill>
              <a:srgbClr val="361CD2"/>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MỘT SỐ KIỂU HÀNH ĐỘNG NÓI </a:t>
            </a:r>
            <a:endParaRPr kumimoji="0" lang="en-US" sz="1800" b="0" i="0" u="none" strike="noStrike" kern="1200" cap="none" spc="0" normalizeH="0" baseline="0" noProof="0" dirty="0">
              <a:ln>
                <a:noFill/>
              </a:ln>
              <a:solidFill>
                <a:srgbClr val="FF0000"/>
              </a:solidFill>
              <a:effectLst/>
              <a:uLnTx/>
              <a:uFillTx/>
              <a:latin typeface="Calibri"/>
              <a:ea typeface="+mn-ea"/>
              <a:cs typeface="+mn-cs"/>
            </a:endParaRPr>
          </a:p>
        </p:txBody>
      </p:sp>
      <p:sp>
        <p:nvSpPr>
          <p:cNvPr id="11" name="Rectangle 10"/>
          <p:cNvSpPr/>
          <p:nvPr/>
        </p:nvSpPr>
        <p:spPr>
          <a:xfrm>
            <a:off x="508001" y="2838271"/>
            <a:ext cx="2946399" cy="1477328"/>
          </a:xfrm>
          <a:prstGeom prst="rect">
            <a:avLst/>
          </a:prstGeom>
          <a:ln>
            <a:solidFill>
              <a:srgbClr val="361CD2"/>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HÀNH ĐỘNG NÓI LÀ HÀNH ĐỘNG ĐƯỢC THỰC HIỆN BẰNG LỜI NÓI NHẰM MỤC ĐÍCH NHẤT ĐỊNH </a:t>
            </a:r>
            <a:endParaRPr kumimoji="0" lang="en-US" sz="1800" b="1" i="0" u="none" strike="noStrike" kern="1200" cap="none" spc="0" normalizeH="0" baseline="0" noProof="0" dirty="0">
              <a:ln>
                <a:noFill/>
              </a:ln>
              <a:solidFill>
                <a:srgbClr val="C00000"/>
              </a:solidFill>
              <a:effectLst/>
              <a:uLnTx/>
              <a:uFillTx/>
              <a:latin typeface="Calibri"/>
              <a:ea typeface="+mn-ea"/>
              <a:cs typeface="+mn-cs"/>
            </a:endParaRPr>
          </a:p>
        </p:txBody>
      </p:sp>
      <p:sp>
        <p:nvSpPr>
          <p:cNvPr id="12" name="Rectangle 11"/>
          <p:cNvSpPr/>
          <p:nvPr/>
        </p:nvSpPr>
        <p:spPr>
          <a:xfrm>
            <a:off x="7426167" y="2886348"/>
            <a:ext cx="954107" cy="1754326"/>
          </a:xfrm>
          <a:prstGeom prst="rect">
            <a:avLst/>
          </a:prstGeom>
          <a:ln>
            <a:solidFill>
              <a:srgbClr val="361CD2"/>
            </a:solid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HÀNH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 ĐỘNG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ĐIỀU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KHIỂN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
        <p:nvSpPr>
          <p:cNvPr id="13" name="Rectangle 12"/>
          <p:cNvSpPr/>
          <p:nvPr/>
        </p:nvSpPr>
        <p:spPr>
          <a:xfrm>
            <a:off x="4062597" y="2886348"/>
            <a:ext cx="1220606" cy="1846659"/>
          </a:xfrm>
          <a:prstGeom prst="rect">
            <a:avLst/>
          </a:prstGeom>
          <a:ln>
            <a:solidFill>
              <a:srgbClr val="361CD2"/>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HÀNH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 ĐỘNG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 HỎI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p>
        </p:txBody>
      </p:sp>
      <p:sp>
        <p:nvSpPr>
          <p:cNvPr id="14" name="Rectangle 13"/>
          <p:cNvSpPr/>
          <p:nvPr/>
        </p:nvSpPr>
        <p:spPr>
          <a:xfrm>
            <a:off x="5867621" y="2909500"/>
            <a:ext cx="994824" cy="1754326"/>
          </a:xfrm>
          <a:prstGeom prst="rect">
            <a:avLst/>
          </a:prstGeom>
          <a:ln>
            <a:solidFill>
              <a:srgbClr val="361CD2"/>
            </a:solid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HÀNH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ĐỘNG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 TRÌNH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 BÀY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p>
        </p:txBody>
      </p:sp>
      <p:sp>
        <p:nvSpPr>
          <p:cNvPr id="15" name="Rectangle 14"/>
          <p:cNvSpPr/>
          <p:nvPr/>
        </p:nvSpPr>
        <p:spPr>
          <a:xfrm>
            <a:off x="8913506" y="2895600"/>
            <a:ext cx="934871" cy="1754326"/>
          </a:xfrm>
          <a:prstGeom prst="rect">
            <a:avLst/>
          </a:prstGeom>
          <a:ln>
            <a:solidFill>
              <a:srgbClr val="361CD2"/>
            </a:solid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HÀNH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ĐỘNG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HỨA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 HEN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00000"/>
              </a:solidFill>
              <a:effectLst/>
              <a:uLnTx/>
              <a:uFillTx/>
              <a:latin typeface="Calibri"/>
              <a:ea typeface="+mn-ea"/>
              <a:cs typeface="+mn-cs"/>
            </a:endParaRPr>
          </a:p>
        </p:txBody>
      </p:sp>
      <p:sp>
        <p:nvSpPr>
          <p:cNvPr id="16" name="Rectangle 15"/>
          <p:cNvSpPr/>
          <p:nvPr/>
        </p:nvSpPr>
        <p:spPr>
          <a:xfrm>
            <a:off x="10375675" y="2895600"/>
            <a:ext cx="1133644" cy="1754326"/>
          </a:xfrm>
          <a:prstGeom prst="rect">
            <a:avLst/>
          </a:prstGeom>
          <a:ln>
            <a:solidFill>
              <a:srgbClr val="361CD2"/>
            </a:solid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HÀNH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ĐỘNG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BỘC LỘ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CẢM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 XÚC</a:t>
            </a:r>
          </a:p>
        </p:txBody>
      </p:sp>
      <p:cxnSp>
        <p:nvCxnSpPr>
          <p:cNvPr id="19" name="Straight Arrow Connector 18"/>
          <p:cNvCxnSpPr/>
          <p:nvPr/>
        </p:nvCxnSpPr>
        <p:spPr>
          <a:xfrm flipH="1">
            <a:off x="3251202" y="1734669"/>
            <a:ext cx="1622791" cy="3550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11" idx="0"/>
          </p:cNvCxnSpPr>
          <p:nvPr/>
        </p:nvCxnSpPr>
        <p:spPr>
          <a:xfrm>
            <a:off x="1981200" y="2468671"/>
            <a:ext cx="1" cy="36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096000" y="1734669"/>
            <a:ext cx="15240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5283203" y="2468672"/>
            <a:ext cx="584419" cy="4269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6605968" y="2538424"/>
            <a:ext cx="0" cy="3710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12" idx="0"/>
          </p:cNvCxnSpPr>
          <p:nvPr/>
        </p:nvCxnSpPr>
        <p:spPr>
          <a:xfrm flipH="1">
            <a:off x="7903221" y="2516460"/>
            <a:ext cx="159017" cy="3698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endCxn id="15" idx="0"/>
          </p:cNvCxnSpPr>
          <p:nvPr/>
        </p:nvCxnSpPr>
        <p:spPr>
          <a:xfrm flipH="1">
            <a:off x="9380942" y="2538424"/>
            <a:ext cx="155811" cy="3571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10160000" y="2502933"/>
            <a:ext cx="609600" cy="4229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535134931"/>
      </p:ext>
    </p:extLst>
  </p:cSld>
  <p:clrMapOvr>
    <a:masterClrMapping/>
  </p:clrMapOvr>
  <mc:AlternateContent xmlns:mc="http://schemas.openxmlformats.org/markup-compatibility/2006" xmlns:p14="http://schemas.microsoft.com/office/powerpoint/2010/main">
    <mc:Choice Requires="p14">
      <p:transition spd="slow" p14:dur="2000" advTm="54408"/>
    </mc:Choice>
    <mc:Fallback xmlns="">
      <p:transition spd="slow" advTm="5440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arn(inVertical)">
                                      <p:cBhvr>
                                        <p:cTn id="15" dur="500"/>
                                        <p:tgtEl>
                                          <p:spTgt spid="2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par>
                                <p:cTn id="19" presetID="16" presetClass="entr" presetSubtype="21"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barn(inVertical)">
                                      <p:cBhvr>
                                        <p:cTn id="21" dur="500"/>
                                        <p:tgtEl>
                                          <p:spTgt spid="23"/>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arn(inVertical)">
                                      <p:cBhvr>
                                        <p:cTn id="24" dur="500"/>
                                        <p:tgtEl>
                                          <p:spTgt spid="14"/>
                                        </p:tgtEl>
                                      </p:cBhvr>
                                    </p:animEffect>
                                  </p:childTnLst>
                                </p:cTn>
                              </p:par>
                              <p:par>
                                <p:cTn id="25" presetID="16" presetClass="entr" presetSubtype="21"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arn(inVertical)">
                                      <p:cBhvr>
                                        <p:cTn id="27" dur="500"/>
                                        <p:tgtEl>
                                          <p:spTgt spid="24"/>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arn(inVertical)">
                                      <p:cBhvr>
                                        <p:cTn id="30" dur="500"/>
                                        <p:tgtEl>
                                          <p:spTgt spid="12"/>
                                        </p:tgtEl>
                                      </p:cBhvr>
                                    </p:animEffect>
                                  </p:childTnLst>
                                </p:cTn>
                              </p:par>
                              <p:par>
                                <p:cTn id="31" presetID="16" presetClass="entr" presetSubtype="21"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barn(inVertical)">
                                      <p:cBhvr>
                                        <p:cTn id="33" dur="500"/>
                                        <p:tgtEl>
                                          <p:spTgt spid="25"/>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barn(inVertical)">
                                      <p:cBhvr>
                                        <p:cTn id="36" dur="500"/>
                                        <p:tgtEl>
                                          <p:spTgt spid="15"/>
                                        </p:tgtEl>
                                      </p:cBhvr>
                                    </p:animEffect>
                                  </p:childTnLst>
                                </p:cTn>
                              </p:par>
                              <p:par>
                                <p:cTn id="37" presetID="16" presetClass="entr" presetSubtype="21"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barn(inVertical)">
                                      <p:cBhvr>
                                        <p:cTn id="39" dur="500"/>
                                        <p:tgtEl>
                                          <p:spTgt spid="26"/>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arn(inVertical)">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4" grpId="0" animBg="1"/>
      <p:bldP spid="15"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0" y="6264"/>
            <a:ext cx="12192000" cy="831937"/>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p:nvPr>
        </p:nvSpPr>
        <p:spPr>
          <a:xfrm>
            <a:off x="1009040" y="-85595"/>
            <a:ext cx="10972800" cy="923795"/>
          </a:xfrm>
          <a:ln>
            <a:noFill/>
          </a:ln>
        </p:spPr>
        <p:txBody>
          <a:bodyPr>
            <a:normAutofit/>
          </a:bodyPr>
          <a:lstStyle/>
          <a:p>
            <a:pPr algn="ctr"/>
            <a:r>
              <a:rPr lang="en-US" sz="24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r>
            <a:br>
              <a:rPr lang="en-US" sz="24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br>
            <a:r>
              <a:rPr lang="en-US" sz="24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TIẾT 97: HÀNH ĐỘNG NÓI </a:t>
            </a:r>
            <a:endParaRPr lang="en-US" sz="2400" b="1" u="sng" dirty="0">
              <a:solidFill>
                <a:srgbClr val="C00000"/>
              </a:solidFill>
              <a:effectLst>
                <a:outerShdw blurRad="38100" dist="38100" dir="2700000" algn="tl">
                  <a:srgbClr val="000000">
                    <a:alpha val="43137"/>
                  </a:srgbClr>
                </a:outerShdw>
              </a:effectLst>
            </a:endParaRPr>
          </a:p>
        </p:txBody>
      </p:sp>
      <p:sp>
        <p:nvSpPr>
          <p:cNvPr id="9" name="Rectangle 2"/>
          <p:cNvSpPr>
            <a:spLocks noChangeArrowheads="1"/>
          </p:cNvSpPr>
          <p:nvPr/>
        </p:nvSpPr>
        <p:spPr bwMode="auto">
          <a:xfrm>
            <a:off x="152400" y="1531032"/>
            <a:ext cx="11887200" cy="1563859"/>
          </a:xfrm>
          <a:prstGeom prst="rect">
            <a:avLst/>
          </a:prstGeom>
          <a:solidFill>
            <a:schemeClr val="accent5">
              <a:lumMod val="40000"/>
              <a:lumOff val="60000"/>
            </a:schemeClr>
          </a:solidFill>
          <a:ln w="9525">
            <a:solidFill>
              <a:schemeClr val="tx1"/>
            </a:solidFill>
            <a:miter lim="800000"/>
            <a:headEnd/>
            <a:tailEnd/>
          </a:ln>
          <a:effectLst/>
        </p:spPr>
        <p:txBody>
          <a:bodyPr/>
          <a:lstStyle/>
          <a:p>
            <a:pPr>
              <a:spcBef>
                <a:spcPct val="20000"/>
              </a:spcBef>
            </a:pPr>
            <a:r>
              <a:rPr lang="en-US" sz="3200" b="1" i="1" dirty="0">
                <a:solidFill>
                  <a:srgbClr val="C00000"/>
                </a:solidFill>
                <a:latin typeface="Times New Roman" pitchFamily="18" charset="0"/>
                <a:cs typeface="Times New Roman" pitchFamily="18" charset="0"/>
              </a:rPr>
              <a:t>* </a:t>
            </a:r>
            <a:r>
              <a:rPr lang="en-US" sz="3200" b="1" i="1" u="sng" dirty="0" err="1">
                <a:solidFill>
                  <a:srgbClr val="C00000"/>
                </a:solidFill>
                <a:latin typeface="Times New Roman" pitchFamily="18" charset="0"/>
                <a:cs typeface="Times New Roman" pitchFamily="18" charset="0"/>
              </a:rPr>
              <a:t>Lưu</a:t>
            </a:r>
            <a:r>
              <a:rPr lang="en-US" sz="3200" b="1" i="1" u="sng" dirty="0">
                <a:solidFill>
                  <a:srgbClr val="C00000"/>
                </a:solidFill>
                <a:latin typeface="Times New Roman" pitchFamily="18" charset="0"/>
                <a:cs typeface="Times New Roman" pitchFamily="18" charset="0"/>
              </a:rPr>
              <a:t> ý:</a:t>
            </a:r>
            <a:r>
              <a:rPr lang="en-US" sz="3200" b="1" dirty="0">
                <a:solidFill>
                  <a:srgbClr val="C0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Trong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hội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thoại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có</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thể</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giao</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tiếp</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bằng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cử</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chỉ</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điệu</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bộ</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nhưng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dạng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điển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hình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vẫn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là</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dùng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hành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động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nói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hành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động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thực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hiện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bằng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lời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nói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để</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đạt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mục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đích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giao</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tiếp</a:t>
            </a:r>
            <a:r>
              <a:rPr lang="en-US" sz="3200" dirty="0">
                <a:solidFill>
                  <a:srgbClr val="FF0000"/>
                </a:solidFill>
                <a:latin typeface="Times New Roman" pitchFamily="18" charset="0"/>
                <a:cs typeface="Times New Roman" pitchFamily="18" charset="0"/>
              </a:rPr>
              <a:t>.</a:t>
            </a:r>
          </a:p>
          <a:p>
            <a:pPr marL="342900" indent="-342900">
              <a:spcBef>
                <a:spcPct val="20000"/>
              </a:spcBef>
              <a:buFont typeface="Symbol" pitchFamily="18" charset="2"/>
              <a:buChar char="Þ"/>
            </a:pPr>
            <a:endParaRPr lang="en-US" sz="2200" b="1" dirty="0">
              <a:solidFill>
                <a:srgbClr val="C00000"/>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2325201198"/>
      </p:ext>
    </p:extLst>
  </p:cSld>
  <p:clrMapOvr>
    <a:masterClrMapping/>
  </p:clrMapOvr>
  <mc:AlternateContent xmlns:mc="http://schemas.openxmlformats.org/markup-compatibility/2006" xmlns:p14="http://schemas.microsoft.com/office/powerpoint/2010/main">
    <mc:Choice Requires="p14">
      <p:transition spd="slow" p14:dur="2000" advClick="0" advTm="20008"/>
    </mc:Choice>
    <mc:Fallback xmlns="">
      <p:transition spd="slow" advClick="0" advTm="2000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0" y="6264"/>
            <a:ext cx="12192000" cy="831937"/>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1009040" y="-85595"/>
            <a:ext cx="10972800" cy="923795"/>
          </a:xfrm>
          <a:ln>
            <a:noFill/>
          </a:ln>
        </p:spPr>
        <p:txBody>
          <a:bodyPr>
            <a:normAutofit/>
          </a:bodyPr>
          <a:lstStyle/>
          <a:p>
            <a:pPr algn="ctr"/>
            <a:r>
              <a:rPr lang="en-US" sz="24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r>
            <a:br>
              <a:rPr lang="en-US" sz="24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br>
            <a:r>
              <a:rPr lang="en-US" sz="36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TIẾT 97: HÀNH ĐỘNG NÓI </a:t>
            </a:r>
            <a:endParaRPr lang="en-US" sz="3600" b="1" u="sng" dirty="0">
              <a:solidFill>
                <a:srgbClr val="C00000"/>
              </a:solidFill>
              <a:effectLst>
                <a:outerShdw blurRad="38100" dist="38100" dir="2700000" algn="tl">
                  <a:srgbClr val="000000">
                    <a:alpha val="43137"/>
                  </a:srgbClr>
                </a:outerShdw>
              </a:effectLst>
            </a:endParaRPr>
          </a:p>
        </p:txBody>
      </p:sp>
      <p:sp>
        <p:nvSpPr>
          <p:cNvPr id="10" name="Rectangle 9"/>
          <p:cNvSpPr/>
          <p:nvPr/>
        </p:nvSpPr>
        <p:spPr>
          <a:xfrm>
            <a:off x="110836" y="838201"/>
            <a:ext cx="9642764" cy="584775"/>
          </a:xfrm>
          <a:prstGeom prst="rect">
            <a:avLst/>
          </a:prstGeom>
        </p:spPr>
        <p:txBody>
          <a:bodyPr wrap="square">
            <a:spAutoFit/>
          </a:bodyPr>
          <a:lstStyle/>
          <a:p>
            <a:pPr lvl="0">
              <a:spcBef>
                <a:spcPct val="20000"/>
              </a:spcBef>
            </a:pPr>
            <a:r>
              <a:rPr lang="en-US" sz="3200" b="1" dirty="0">
                <a:solidFill>
                  <a:prstClr val="black"/>
                </a:solidFill>
                <a:latin typeface="Times New Roman" panose="02020603050405020304" pitchFamily="18" charset="0"/>
                <a:cs typeface="Times New Roman" panose="02020603050405020304" pitchFamily="18" charset="0"/>
              </a:rPr>
              <a:t>III/</a:t>
            </a:r>
            <a:r>
              <a:rPr lang="en-US" sz="3200" b="1" dirty="0" err="1">
                <a:solidFill>
                  <a:prstClr val="black"/>
                </a:solidFill>
                <a:latin typeface="Times New Roman" panose="02020603050405020304" pitchFamily="18" charset="0"/>
                <a:cs typeface="Times New Roman" panose="02020603050405020304" pitchFamily="18" charset="0"/>
              </a:rPr>
              <a:t>Luyện</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tập</a:t>
            </a:r>
            <a:r>
              <a:rPr lang="en-US" sz="3200" b="1" dirty="0">
                <a:solidFill>
                  <a:prstClr val="black"/>
                </a:solidFill>
                <a:latin typeface="Times New Roman" panose="02020603050405020304" pitchFamily="18" charset="0"/>
                <a:cs typeface="Times New Roman" panose="02020603050405020304" pitchFamily="18" charset="0"/>
              </a:rPr>
              <a:t> :</a:t>
            </a:r>
          </a:p>
        </p:txBody>
      </p:sp>
      <p:pic>
        <p:nvPicPr>
          <p:cNvPr id="11" name="Picture 4" descr="TH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36000" y="1029056"/>
            <a:ext cx="3621413" cy="401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110836" y="1389715"/>
            <a:ext cx="8055441" cy="1354217"/>
          </a:xfrm>
          <a:prstGeom prst="rect">
            <a:avLst/>
          </a:prstGeom>
        </p:spPr>
        <p:txBody>
          <a:bodyPr wrap="square">
            <a:spAutoFit/>
          </a:bodyPr>
          <a:lstStyle/>
          <a:p>
            <a:r>
              <a:rPr lang="vi-VN" sz="2000" b="1" dirty="0">
                <a:solidFill>
                  <a:srgbClr val="FF0000"/>
                </a:solidFill>
                <a:latin typeface="+mj-lt"/>
              </a:rPr>
              <a:t>BT1</a:t>
            </a:r>
            <a:r>
              <a:rPr lang="en-US" sz="2000" b="1" dirty="0">
                <a:solidFill>
                  <a:srgbClr val="FF0000"/>
                </a:solidFill>
                <a:latin typeface="+mj-lt"/>
              </a:rPr>
              <a:t> </a:t>
            </a:r>
            <a:r>
              <a:rPr lang="vi-VN" sz="2000" dirty="0">
                <a:solidFill>
                  <a:srgbClr val="FF0000"/>
                </a:solidFill>
                <a:latin typeface="+mj-lt"/>
              </a:rPr>
              <a:t>( Sgk/63)</a:t>
            </a:r>
            <a:r>
              <a:rPr lang="en-US" sz="2000" dirty="0">
                <a:solidFill>
                  <a:srgbClr val="FF0000"/>
                </a:solidFill>
                <a:latin typeface="+mj-lt"/>
              </a:rPr>
              <a:t>:</a:t>
            </a:r>
            <a:r>
              <a:rPr lang="vi-VN" sz="2000" dirty="0">
                <a:solidFill>
                  <a:srgbClr val="FF0000"/>
                </a:solidFill>
                <a:latin typeface="+mj-lt"/>
              </a:rPr>
              <a:t> </a:t>
            </a:r>
            <a:r>
              <a:rPr lang="vi-VN" sz="2000" dirty="0">
                <a:solidFill>
                  <a:srgbClr val="361CD2"/>
                </a:solidFill>
                <a:latin typeface="+mj-lt"/>
              </a:rPr>
              <a:t>Trần Quốc Tuấn viết </a:t>
            </a:r>
            <a:r>
              <a:rPr lang="en-US" sz="2000" i="1" dirty="0">
                <a:solidFill>
                  <a:srgbClr val="361CD2"/>
                </a:solidFill>
                <a:latin typeface="+mj-lt"/>
              </a:rPr>
              <a:t>“</a:t>
            </a:r>
            <a:r>
              <a:rPr lang="vi-VN" sz="2000" i="1" dirty="0">
                <a:solidFill>
                  <a:srgbClr val="361CD2"/>
                </a:solidFill>
                <a:latin typeface="+mj-lt"/>
              </a:rPr>
              <a:t>Hịch tướng sĩ </a:t>
            </a:r>
            <a:r>
              <a:rPr lang="en-US" sz="2000" i="1" dirty="0">
                <a:solidFill>
                  <a:srgbClr val="361CD2"/>
                </a:solidFill>
                <a:latin typeface="+mj-lt"/>
              </a:rPr>
              <a:t>“ </a:t>
            </a:r>
            <a:r>
              <a:rPr lang="vi-VN" sz="2000" dirty="0">
                <a:solidFill>
                  <a:srgbClr val="361CD2"/>
                </a:solidFill>
                <a:latin typeface="+mj-lt"/>
              </a:rPr>
              <a:t>nhằm mục đích gì? Hãy xác định mục đích của hành động nói thể hiện </a:t>
            </a:r>
            <a:r>
              <a:rPr lang="en-US" sz="2000" dirty="0">
                <a:solidFill>
                  <a:srgbClr val="361CD2"/>
                </a:solidFill>
                <a:latin typeface="Times New Roman" pitchFamily="18" charset="0"/>
                <a:cs typeface="Times New Roman" pitchFamily="18" charset="0"/>
              </a:rPr>
              <a:t>ở</a:t>
            </a:r>
            <a:r>
              <a:rPr lang="en-US" sz="2000" dirty="0">
                <a:solidFill>
                  <a:srgbClr val="361CD2"/>
                </a:solidFill>
                <a:latin typeface="+mj-lt"/>
              </a:rPr>
              <a:t> </a:t>
            </a:r>
            <a:r>
              <a:rPr lang="vi-VN" sz="2000" dirty="0">
                <a:solidFill>
                  <a:srgbClr val="361CD2"/>
                </a:solidFill>
                <a:latin typeface="+mj-lt"/>
              </a:rPr>
              <a:t>một câu trong bài </a:t>
            </a:r>
            <a:r>
              <a:rPr lang="en-US" sz="2000" dirty="0">
                <a:solidFill>
                  <a:srgbClr val="361CD2"/>
                </a:solidFill>
                <a:latin typeface="+mj-lt"/>
              </a:rPr>
              <a:t>h</a:t>
            </a:r>
            <a:r>
              <a:rPr lang="vi-VN" sz="2000" dirty="0">
                <a:solidFill>
                  <a:srgbClr val="361CD2"/>
                </a:solidFill>
                <a:latin typeface="+mj-lt"/>
              </a:rPr>
              <a:t>ịch và vai trò của câu ấy đối với</a:t>
            </a:r>
            <a:r>
              <a:rPr lang="en-US" sz="2000" dirty="0">
                <a:solidFill>
                  <a:srgbClr val="361CD2"/>
                </a:solidFill>
                <a:latin typeface="+mj-lt"/>
              </a:rPr>
              <a:t> </a:t>
            </a:r>
            <a:r>
              <a:rPr lang="en-US" sz="2000" dirty="0" err="1">
                <a:solidFill>
                  <a:srgbClr val="361CD2"/>
                </a:solidFill>
                <a:latin typeface="Times New Roman" pitchFamily="18" charset="0"/>
                <a:cs typeface="Times New Roman" pitchFamily="18" charset="0"/>
              </a:rPr>
              <a:t>việc</a:t>
            </a:r>
            <a:r>
              <a:rPr lang="en-US" sz="2000" dirty="0">
                <a:solidFill>
                  <a:srgbClr val="361CD2"/>
                </a:solidFill>
                <a:latin typeface="Times New Roman" pitchFamily="18" charset="0"/>
                <a:cs typeface="Times New Roman" pitchFamily="18" charset="0"/>
              </a:rPr>
              <a:t> </a:t>
            </a:r>
            <a:r>
              <a:rPr lang="en-US" sz="2000" dirty="0" err="1">
                <a:solidFill>
                  <a:srgbClr val="361CD2"/>
                </a:solidFill>
                <a:latin typeface="Times New Roman" pitchFamily="18" charset="0"/>
                <a:cs typeface="Times New Roman" pitchFamily="18" charset="0"/>
              </a:rPr>
              <a:t>thực</a:t>
            </a:r>
            <a:r>
              <a:rPr lang="en-US" sz="2000" dirty="0">
                <a:solidFill>
                  <a:srgbClr val="361CD2"/>
                </a:solidFill>
                <a:latin typeface="Times New Roman" pitchFamily="18" charset="0"/>
                <a:cs typeface="Times New Roman" pitchFamily="18" charset="0"/>
              </a:rPr>
              <a:t> </a:t>
            </a:r>
            <a:r>
              <a:rPr lang="en-US" sz="2000" dirty="0" err="1">
                <a:solidFill>
                  <a:srgbClr val="361CD2"/>
                </a:solidFill>
                <a:latin typeface="Times New Roman" pitchFamily="18" charset="0"/>
                <a:cs typeface="Times New Roman" pitchFamily="18" charset="0"/>
              </a:rPr>
              <a:t>hiện</a:t>
            </a:r>
            <a:r>
              <a:rPr lang="vi-VN" sz="2000" dirty="0">
                <a:solidFill>
                  <a:srgbClr val="361CD2"/>
                </a:solidFill>
                <a:latin typeface="Times New Roman" pitchFamily="18" charset="0"/>
                <a:cs typeface="Times New Roman" pitchFamily="18" charset="0"/>
              </a:rPr>
              <a:t> </a:t>
            </a:r>
            <a:r>
              <a:rPr lang="vi-VN" sz="2000" dirty="0">
                <a:solidFill>
                  <a:srgbClr val="361CD2"/>
                </a:solidFill>
                <a:latin typeface="+mj-lt"/>
              </a:rPr>
              <a:t>mục đích chung</a:t>
            </a:r>
            <a:r>
              <a:rPr lang="vi-VN" sz="2000" dirty="0">
                <a:latin typeface="+mj-lt"/>
              </a:rPr>
              <a:t>.</a:t>
            </a:r>
          </a:p>
          <a:p>
            <a:r>
              <a:rPr lang="vi-VN" sz="2200" dirty="0"/>
              <a:t>     </a:t>
            </a:r>
            <a:endParaRPr lang="en-US" sz="2200" dirty="0"/>
          </a:p>
        </p:txBody>
      </p:sp>
      <p:sp>
        <p:nvSpPr>
          <p:cNvPr id="4" name="Rectangle 3"/>
          <p:cNvSpPr/>
          <p:nvPr/>
        </p:nvSpPr>
        <p:spPr>
          <a:xfrm>
            <a:off x="0" y="2592801"/>
            <a:ext cx="8668327" cy="3231654"/>
          </a:xfrm>
          <a:prstGeom prst="rect">
            <a:avLst/>
          </a:prstGeom>
        </p:spPr>
        <p:txBody>
          <a:bodyPr wrap="square">
            <a:spAutoFit/>
          </a:bodyPr>
          <a:lstStyle/>
          <a:p>
            <a:r>
              <a:rPr lang="en-US" sz="2400" b="1" dirty="0" err="1">
                <a:solidFill>
                  <a:srgbClr val="FF0000"/>
                </a:solidFill>
                <a:latin typeface="Times New Roman" pitchFamily="18" charset="0"/>
                <a:cs typeface="Times New Roman" pitchFamily="18" charset="0"/>
              </a:rPr>
              <a:t>Gợi</a:t>
            </a:r>
            <a:r>
              <a:rPr lang="en-US" sz="2400" b="1" dirty="0">
                <a:solidFill>
                  <a:srgbClr val="FF0000"/>
                </a:solidFill>
                <a:latin typeface="Times New Roman" pitchFamily="18" charset="0"/>
                <a:cs typeface="Times New Roman" pitchFamily="18" charset="0"/>
              </a:rPr>
              <a:t> ý: </a:t>
            </a:r>
          </a:p>
          <a:p>
            <a:r>
              <a:rPr lang="en-US" sz="2000" b="1" dirty="0">
                <a:latin typeface="Times New Roman" pitchFamily="18" charset="0"/>
                <a:cs typeface="Times New Roman" pitchFamily="18" charset="0"/>
              </a:rPr>
              <a:t>- </a:t>
            </a:r>
            <a:r>
              <a:rPr lang="vi-VN" sz="2000" dirty="0">
                <a:solidFill>
                  <a:schemeClr val="tx1">
                    <a:lumMod val="95000"/>
                    <a:lumOff val="5000"/>
                  </a:schemeClr>
                </a:solidFill>
                <a:latin typeface="Times New Roman" pitchFamily="18" charset="0"/>
                <a:cs typeface="Times New Roman" pitchFamily="18" charset="0"/>
              </a:rPr>
              <a:t>Trần Quốc Tuấn viết </a:t>
            </a:r>
            <a:r>
              <a:rPr lang="vi-VN" sz="2000" b="1" i="1" dirty="0">
                <a:solidFill>
                  <a:schemeClr val="tx1">
                    <a:lumMod val="95000"/>
                    <a:lumOff val="5000"/>
                  </a:schemeClr>
                </a:solidFill>
                <a:latin typeface="Times New Roman" pitchFamily="18" charset="0"/>
                <a:cs typeface="Times New Roman" pitchFamily="18" charset="0"/>
              </a:rPr>
              <a:t>“Hịch </a:t>
            </a:r>
            <a:r>
              <a:rPr lang="en-US" sz="2000" b="1" i="1" dirty="0">
                <a:solidFill>
                  <a:schemeClr val="tx1">
                    <a:lumMod val="95000"/>
                    <a:lumOff val="5000"/>
                  </a:schemeClr>
                </a:solidFill>
                <a:latin typeface="Times New Roman" pitchFamily="18" charset="0"/>
                <a:cs typeface="Times New Roman" pitchFamily="18" charset="0"/>
              </a:rPr>
              <a:t>t</a:t>
            </a:r>
            <a:r>
              <a:rPr lang="vi-VN" sz="2000" b="1" i="1" dirty="0">
                <a:solidFill>
                  <a:schemeClr val="tx1">
                    <a:lumMod val="95000"/>
                    <a:lumOff val="5000"/>
                  </a:schemeClr>
                </a:solidFill>
                <a:latin typeface="Times New Roman" pitchFamily="18" charset="0"/>
                <a:cs typeface="Times New Roman" pitchFamily="18" charset="0"/>
              </a:rPr>
              <a:t>ướng </a:t>
            </a:r>
            <a:r>
              <a:rPr lang="en-US" sz="2000" b="1" i="1" dirty="0">
                <a:solidFill>
                  <a:schemeClr val="tx1">
                    <a:lumMod val="95000"/>
                    <a:lumOff val="5000"/>
                  </a:schemeClr>
                </a:solidFill>
                <a:latin typeface="Times New Roman" pitchFamily="18" charset="0"/>
                <a:cs typeface="Times New Roman" pitchFamily="18" charset="0"/>
              </a:rPr>
              <a:t>s</a:t>
            </a:r>
            <a:r>
              <a:rPr lang="vi-VN" sz="2000" b="1" i="1" dirty="0">
                <a:solidFill>
                  <a:schemeClr val="tx1">
                    <a:lumMod val="95000"/>
                    <a:lumOff val="5000"/>
                  </a:schemeClr>
                </a:solidFill>
                <a:latin typeface="Times New Roman" pitchFamily="18" charset="0"/>
                <a:cs typeface="Times New Roman" pitchFamily="18" charset="0"/>
              </a:rPr>
              <a:t>ĩ” </a:t>
            </a:r>
            <a:r>
              <a:rPr lang="vi-VN" sz="2000" dirty="0">
                <a:solidFill>
                  <a:schemeClr val="tx1">
                    <a:lumMod val="95000"/>
                    <a:lumOff val="5000"/>
                  </a:schemeClr>
                </a:solidFill>
                <a:latin typeface="Times New Roman" pitchFamily="18" charset="0"/>
                <a:cs typeface="Times New Roman" pitchFamily="18" charset="0"/>
              </a:rPr>
              <a:t>nhằm</a:t>
            </a:r>
            <a:r>
              <a:rPr lang="en-US" sz="2000" dirty="0">
                <a:solidFill>
                  <a:schemeClr val="tx1">
                    <a:lumMod val="95000"/>
                    <a:lumOff val="5000"/>
                  </a:schemeClr>
                </a:solidFill>
                <a:latin typeface="Times New Roman" pitchFamily="18" charset="0"/>
                <a:cs typeface="Times New Roman" pitchFamily="18" charset="0"/>
              </a:rPr>
              <a:t> </a:t>
            </a:r>
            <a:r>
              <a:rPr lang="en-US" sz="2000" dirty="0" err="1">
                <a:solidFill>
                  <a:schemeClr val="tx1">
                    <a:lumMod val="95000"/>
                    <a:lumOff val="5000"/>
                  </a:schemeClr>
                </a:solidFill>
                <a:latin typeface="Times New Roman" pitchFamily="18" charset="0"/>
                <a:cs typeface="Times New Roman" pitchFamily="18" charset="0"/>
              </a:rPr>
              <a:t>khích</a:t>
            </a:r>
            <a:r>
              <a:rPr lang="en-US" sz="2000" dirty="0">
                <a:solidFill>
                  <a:schemeClr val="tx1">
                    <a:lumMod val="95000"/>
                    <a:lumOff val="5000"/>
                  </a:schemeClr>
                </a:solidFill>
                <a:latin typeface="Times New Roman" pitchFamily="18" charset="0"/>
                <a:cs typeface="Times New Roman" pitchFamily="18" charset="0"/>
              </a:rPr>
              <a:t> </a:t>
            </a:r>
            <a:r>
              <a:rPr lang="en-US" sz="2000" dirty="0" err="1">
                <a:solidFill>
                  <a:schemeClr val="tx1">
                    <a:lumMod val="95000"/>
                    <a:lumOff val="5000"/>
                  </a:schemeClr>
                </a:solidFill>
                <a:latin typeface="Times New Roman" pitchFamily="18" charset="0"/>
                <a:cs typeface="Times New Roman" pitchFamily="18" charset="0"/>
              </a:rPr>
              <a:t>lệ</a:t>
            </a:r>
            <a:r>
              <a:rPr lang="en-US" sz="2000" dirty="0">
                <a:solidFill>
                  <a:schemeClr val="tx1">
                    <a:lumMod val="95000"/>
                    <a:lumOff val="5000"/>
                  </a:schemeClr>
                </a:solidFill>
                <a:latin typeface="Times New Roman" pitchFamily="18" charset="0"/>
                <a:cs typeface="Times New Roman" pitchFamily="18" charset="0"/>
              </a:rPr>
              <a:t> </a:t>
            </a:r>
            <a:r>
              <a:rPr lang="en-US" sz="2000" dirty="0" err="1">
                <a:solidFill>
                  <a:schemeClr val="tx1">
                    <a:lumMod val="95000"/>
                    <a:lumOff val="5000"/>
                  </a:schemeClr>
                </a:solidFill>
                <a:latin typeface="Times New Roman" pitchFamily="18" charset="0"/>
                <a:cs typeface="Times New Roman" pitchFamily="18" charset="0"/>
              </a:rPr>
              <a:t>tướng</a:t>
            </a:r>
            <a:r>
              <a:rPr lang="en-US" sz="2000" dirty="0">
                <a:solidFill>
                  <a:schemeClr val="tx1">
                    <a:lumMod val="95000"/>
                    <a:lumOff val="5000"/>
                  </a:schemeClr>
                </a:solidFill>
                <a:latin typeface="Times New Roman" pitchFamily="18" charset="0"/>
                <a:cs typeface="Times New Roman" pitchFamily="18" charset="0"/>
              </a:rPr>
              <a:t> </a:t>
            </a:r>
            <a:r>
              <a:rPr lang="en-US" sz="2000" dirty="0" err="1">
                <a:solidFill>
                  <a:schemeClr val="tx1">
                    <a:lumMod val="95000"/>
                    <a:lumOff val="5000"/>
                  </a:schemeClr>
                </a:solidFill>
                <a:latin typeface="Times New Roman" pitchFamily="18" charset="0"/>
                <a:cs typeface="Times New Roman" pitchFamily="18" charset="0"/>
              </a:rPr>
              <a:t>sĩ</a:t>
            </a:r>
            <a:r>
              <a:rPr lang="en-US" sz="2000" dirty="0">
                <a:solidFill>
                  <a:schemeClr val="tx1">
                    <a:lumMod val="95000"/>
                    <a:lumOff val="5000"/>
                  </a:schemeClr>
                </a:solidFill>
                <a:latin typeface="Times New Roman" pitchFamily="18" charset="0"/>
                <a:cs typeface="Times New Roman" pitchFamily="18" charset="0"/>
              </a:rPr>
              <a:t> </a:t>
            </a:r>
            <a:r>
              <a:rPr lang="en-US" sz="2000" dirty="0" err="1">
                <a:solidFill>
                  <a:schemeClr val="tx1">
                    <a:lumMod val="95000"/>
                    <a:lumOff val="5000"/>
                  </a:schemeClr>
                </a:solidFill>
                <a:latin typeface="Times New Roman" pitchFamily="18" charset="0"/>
                <a:cs typeface="Times New Roman" pitchFamily="18" charset="0"/>
              </a:rPr>
              <a:t>học</a:t>
            </a:r>
            <a:r>
              <a:rPr lang="en-US" sz="2000" dirty="0">
                <a:solidFill>
                  <a:schemeClr val="tx1">
                    <a:lumMod val="95000"/>
                    <a:lumOff val="5000"/>
                  </a:schemeClr>
                </a:solidFill>
                <a:latin typeface="Times New Roman" pitchFamily="18" charset="0"/>
                <a:cs typeface="Times New Roman" pitchFamily="18" charset="0"/>
              </a:rPr>
              <a:t> </a:t>
            </a:r>
            <a:r>
              <a:rPr lang="en-US" sz="2000" dirty="0" err="1">
                <a:solidFill>
                  <a:schemeClr val="tx1">
                    <a:lumMod val="95000"/>
                    <a:lumOff val="5000"/>
                  </a:schemeClr>
                </a:solidFill>
                <a:latin typeface="Times New Roman" pitchFamily="18" charset="0"/>
                <a:cs typeface="Times New Roman" pitchFamily="18" charset="0"/>
              </a:rPr>
              <a:t>tập</a:t>
            </a:r>
            <a:r>
              <a:rPr lang="en-US" sz="2000" dirty="0">
                <a:solidFill>
                  <a:schemeClr val="tx1">
                    <a:lumMod val="95000"/>
                    <a:lumOff val="5000"/>
                  </a:schemeClr>
                </a:solidFill>
                <a:latin typeface="Times New Roman" pitchFamily="18" charset="0"/>
                <a:cs typeface="Times New Roman" pitchFamily="18" charset="0"/>
              </a:rPr>
              <a:t> “</a:t>
            </a:r>
            <a:r>
              <a:rPr lang="en-US" sz="2000" dirty="0" err="1">
                <a:solidFill>
                  <a:schemeClr val="tx1">
                    <a:lumMod val="95000"/>
                    <a:lumOff val="5000"/>
                  </a:schemeClr>
                </a:solidFill>
                <a:latin typeface="Times New Roman" pitchFamily="18" charset="0"/>
                <a:cs typeface="Times New Roman" pitchFamily="18" charset="0"/>
              </a:rPr>
              <a:t>Binh</a:t>
            </a:r>
            <a:r>
              <a:rPr lang="en-US" sz="2000" dirty="0">
                <a:solidFill>
                  <a:schemeClr val="tx1">
                    <a:lumMod val="95000"/>
                    <a:lumOff val="5000"/>
                  </a:schemeClr>
                </a:solidFill>
                <a:latin typeface="Times New Roman" pitchFamily="18" charset="0"/>
                <a:cs typeface="Times New Roman" pitchFamily="18" charset="0"/>
              </a:rPr>
              <a:t> </a:t>
            </a:r>
            <a:r>
              <a:rPr lang="en-US" sz="2000" dirty="0" err="1">
                <a:solidFill>
                  <a:schemeClr val="tx1">
                    <a:lumMod val="95000"/>
                    <a:lumOff val="5000"/>
                  </a:schemeClr>
                </a:solidFill>
                <a:latin typeface="Times New Roman" pitchFamily="18" charset="0"/>
                <a:cs typeface="Times New Roman" pitchFamily="18" charset="0"/>
              </a:rPr>
              <a:t>thư</a:t>
            </a:r>
            <a:r>
              <a:rPr lang="en-US" sz="2000" dirty="0">
                <a:solidFill>
                  <a:schemeClr val="tx1">
                    <a:lumMod val="95000"/>
                    <a:lumOff val="5000"/>
                  </a:schemeClr>
                </a:solidFill>
                <a:latin typeface="Times New Roman" pitchFamily="18" charset="0"/>
                <a:cs typeface="Times New Roman" pitchFamily="18" charset="0"/>
              </a:rPr>
              <a:t> </a:t>
            </a:r>
            <a:r>
              <a:rPr lang="en-US" sz="2000" dirty="0" err="1">
                <a:solidFill>
                  <a:schemeClr val="tx1">
                    <a:lumMod val="95000"/>
                    <a:lumOff val="5000"/>
                  </a:schemeClr>
                </a:solidFill>
                <a:latin typeface="Times New Roman" pitchFamily="18" charset="0"/>
                <a:cs typeface="Times New Roman" pitchFamily="18" charset="0"/>
              </a:rPr>
              <a:t>yếu</a:t>
            </a:r>
            <a:r>
              <a:rPr lang="en-US" sz="2000" dirty="0">
                <a:solidFill>
                  <a:schemeClr val="tx1">
                    <a:lumMod val="95000"/>
                    <a:lumOff val="5000"/>
                  </a:schemeClr>
                </a:solidFill>
                <a:latin typeface="Times New Roman" pitchFamily="18" charset="0"/>
                <a:cs typeface="Times New Roman" pitchFamily="18" charset="0"/>
              </a:rPr>
              <a:t> </a:t>
            </a:r>
            <a:r>
              <a:rPr lang="en-US" sz="2000" dirty="0" err="1">
                <a:solidFill>
                  <a:schemeClr val="tx1">
                    <a:lumMod val="95000"/>
                    <a:lumOff val="5000"/>
                  </a:schemeClr>
                </a:solidFill>
                <a:latin typeface="Times New Roman" pitchFamily="18" charset="0"/>
                <a:cs typeface="Times New Roman" pitchFamily="18" charset="0"/>
              </a:rPr>
              <a:t>lược</a:t>
            </a:r>
            <a:r>
              <a:rPr lang="en-US" sz="2000" dirty="0">
                <a:solidFill>
                  <a:schemeClr val="tx1">
                    <a:lumMod val="95000"/>
                    <a:lumOff val="5000"/>
                  </a:schemeClr>
                </a:solidFill>
                <a:latin typeface="Times New Roman" pitchFamily="18" charset="0"/>
                <a:cs typeface="Times New Roman" pitchFamily="18" charset="0"/>
              </a:rPr>
              <a:t>” do </a:t>
            </a:r>
            <a:r>
              <a:rPr lang="en-US" sz="2000" dirty="0" err="1">
                <a:solidFill>
                  <a:schemeClr val="tx1">
                    <a:lumMod val="95000"/>
                    <a:lumOff val="5000"/>
                  </a:schemeClr>
                </a:solidFill>
                <a:latin typeface="Times New Roman" pitchFamily="18" charset="0"/>
                <a:cs typeface="Times New Roman" pitchFamily="18" charset="0"/>
              </a:rPr>
              <a:t>ông</a:t>
            </a:r>
            <a:r>
              <a:rPr lang="en-US" sz="2000" dirty="0">
                <a:solidFill>
                  <a:schemeClr val="tx1">
                    <a:lumMod val="95000"/>
                    <a:lumOff val="5000"/>
                  </a:schemeClr>
                </a:solidFill>
                <a:latin typeface="Times New Roman" pitchFamily="18" charset="0"/>
                <a:cs typeface="Times New Roman" pitchFamily="18" charset="0"/>
              </a:rPr>
              <a:t> </a:t>
            </a:r>
            <a:r>
              <a:rPr lang="en-US" sz="2000" dirty="0" err="1">
                <a:solidFill>
                  <a:schemeClr val="tx1">
                    <a:lumMod val="95000"/>
                    <a:lumOff val="5000"/>
                  </a:schemeClr>
                </a:solidFill>
                <a:latin typeface="Times New Roman" pitchFamily="18" charset="0"/>
                <a:cs typeface="Times New Roman" pitchFamily="18" charset="0"/>
              </a:rPr>
              <a:t>soạn</a:t>
            </a:r>
            <a:r>
              <a:rPr lang="en-US" sz="2000" dirty="0">
                <a:solidFill>
                  <a:schemeClr val="tx1">
                    <a:lumMod val="95000"/>
                    <a:lumOff val="5000"/>
                  </a:schemeClr>
                </a:solidFill>
                <a:latin typeface="Times New Roman" pitchFamily="18" charset="0"/>
                <a:cs typeface="Times New Roman" pitchFamily="18" charset="0"/>
              </a:rPr>
              <a:t> </a:t>
            </a:r>
            <a:r>
              <a:rPr lang="en-US" sz="2000" dirty="0" err="1">
                <a:solidFill>
                  <a:schemeClr val="tx1">
                    <a:lumMod val="95000"/>
                    <a:lumOff val="5000"/>
                  </a:schemeClr>
                </a:solidFill>
                <a:latin typeface="Times New Roman" pitchFamily="18" charset="0"/>
                <a:cs typeface="Times New Roman" pitchFamily="18" charset="0"/>
              </a:rPr>
              <a:t>ra</a:t>
            </a:r>
            <a:r>
              <a:rPr lang="en-US" sz="2000" dirty="0">
                <a:solidFill>
                  <a:schemeClr val="tx1">
                    <a:lumMod val="95000"/>
                    <a:lumOff val="5000"/>
                  </a:schemeClr>
                </a:solidFill>
                <a:latin typeface="Times New Roman" pitchFamily="18" charset="0"/>
                <a:cs typeface="Times New Roman" pitchFamily="18" charset="0"/>
              </a:rPr>
              <a:t> </a:t>
            </a:r>
            <a:r>
              <a:rPr lang="en-US" sz="2000" dirty="0" err="1">
                <a:solidFill>
                  <a:schemeClr val="tx1">
                    <a:lumMod val="95000"/>
                    <a:lumOff val="5000"/>
                  </a:schemeClr>
                </a:solidFill>
                <a:latin typeface="Times New Roman" pitchFamily="18" charset="0"/>
                <a:cs typeface="Times New Roman" pitchFamily="18" charset="0"/>
              </a:rPr>
              <a:t>và</a:t>
            </a:r>
            <a:r>
              <a:rPr lang="en-US" sz="2000" dirty="0">
                <a:solidFill>
                  <a:schemeClr val="tx1">
                    <a:lumMod val="95000"/>
                    <a:lumOff val="5000"/>
                  </a:schemeClr>
                </a:solidFill>
                <a:latin typeface="Times New Roman" pitchFamily="18" charset="0"/>
                <a:cs typeface="Times New Roman" pitchFamily="18" charset="0"/>
              </a:rPr>
              <a:t> </a:t>
            </a:r>
            <a:r>
              <a:rPr lang="en-US" sz="2000" dirty="0" err="1">
                <a:solidFill>
                  <a:schemeClr val="tx1">
                    <a:lumMod val="95000"/>
                    <a:lumOff val="5000"/>
                  </a:schemeClr>
                </a:solidFill>
                <a:latin typeface="Times New Roman" pitchFamily="18" charset="0"/>
                <a:cs typeface="Times New Roman" pitchFamily="18" charset="0"/>
              </a:rPr>
              <a:t>khích</a:t>
            </a:r>
            <a:r>
              <a:rPr lang="en-US" sz="2000" dirty="0">
                <a:solidFill>
                  <a:schemeClr val="tx1">
                    <a:lumMod val="95000"/>
                    <a:lumOff val="5000"/>
                  </a:schemeClr>
                </a:solidFill>
                <a:latin typeface="Times New Roman" pitchFamily="18" charset="0"/>
                <a:cs typeface="Times New Roman" pitchFamily="18" charset="0"/>
              </a:rPr>
              <a:t> </a:t>
            </a:r>
            <a:r>
              <a:rPr lang="en-US" sz="2000" dirty="0" err="1">
                <a:solidFill>
                  <a:schemeClr val="tx1">
                    <a:lumMod val="95000"/>
                    <a:lumOff val="5000"/>
                  </a:schemeClr>
                </a:solidFill>
                <a:latin typeface="Times New Roman" pitchFamily="18" charset="0"/>
                <a:cs typeface="Times New Roman" pitchFamily="18" charset="0"/>
              </a:rPr>
              <a:t>lệ</a:t>
            </a:r>
            <a:r>
              <a:rPr lang="en-US" sz="2000" dirty="0">
                <a:solidFill>
                  <a:schemeClr val="tx1">
                    <a:lumMod val="95000"/>
                    <a:lumOff val="5000"/>
                  </a:schemeClr>
                </a:solidFill>
                <a:latin typeface="Times New Roman" pitchFamily="18" charset="0"/>
                <a:cs typeface="Times New Roman" pitchFamily="18" charset="0"/>
              </a:rPr>
              <a:t> </a:t>
            </a:r>
            <a:r>
              <a:rPr lang="en-US" sz="2000" dirty="0" err="1">
                <a:solidFill>
                  <a:schemeClr val="tx1">
                    <a:lumMod val="95000"/>
                    <a:lumOff val="5000"/>
                  </a:schemeClr>
                </a:solidFill>
                <a:latin typeface="Times New Roman" pitchFamily="18" charset="0"/>
                <a:cs typeface="Times New Roman" pitchFamily="18" charset="0"/>
              </a:rPr>
              <a:t>lòng</a:t>
            </a:r>
            <a:r>
              <a:rPr lang="en-US" sz="2000" dirty="0">
                <a:solidFill>
                  <a:schemeClr val="tx1">
                    <a:lumMod val="95000"/>
                    <a:lumOff val="5000"/>
                  </a:schemeClr>
                </a:solidFill>
                <a:latin typeface="Times New Roman" pitchFamily="18" charset="0"/>
                <a:cs typeface="Times New Roman" pitchFamily="18" charset="0"/>
              </a:rPr>
              <a:t> </a:t>
            </a:r>
            <a:r>
              <a:rPr lang="en-US" sz="2000" dirty="0" err="1">
                <a:solidFill>
                  <a:schemeClr val="tx1">
                    <a:lumMod val="95000"/>
                    <a:lumOff val="5000"/>
                  </a:schemeClr>
                </a:solidFill>
                <a:latin typeface="Times New Roman" pitchFamily="18" charset="0"/>
                <a:cs typeface="Times New Roman" pitchFamily="18" charset="0"/>
              </a:rPr>
              <a:t>yêu</a:t>
            </a:r>
            <a:r>
              <a:rPr lang="en-US" sz="2000" dirty="0">
                <a:solidFill>
                  <a:schemeClr val="tx1">
                    <a:lumMod val="95000"/>
                    <a:lumOff val="5000"/>
                  </a:schemeClr>
                </a:solidFill>
                <a:latin typeface="Times New Roman" pitchFamily="18" charset="0"/>
                <a:cs typeface="Times New Roman" pitchFamily="18" charset="0"/>
              </a:rPr>
              <a:t> </a:t>
            </a:r>
            <a:r>
              <a:rPr lang="en-US" sz="2000" dirty="0" err="1">
                <a:solidFill>
                  <a:schemeClr val="tx1">
                    <a:lumMod val="95000"/>
                    <a:lumOff val="5000"/>
                  </a:schemeClr>
                </a:solidFill>
                <a:latin typeface="Times New Roman" pitchFamily="18" charset="0"/>
                <a:cs typeface="Times New Roman" pitchFamily="18" charset="0"/>
              </a:rPr>
              <a:t>nước</a:t>
            </a:r>
            <a:r>
              <a:rPr lang="en-US" sz="2000" dirty="0">
                <a:solidFill>
                  <a:schemeClr val="tx1">
                    <a:lumMod val="95000"/>
                    <a:lumOff val="5000"/>
                  </a:schemeClr>
                </a:solidFill>
                <a:latin typeface="Times New Roman" pitchFamily="18" charset="0"/>
                <a:cs typeface="Times New Roman" pitchFamily="18" charset="0"/>
              </a:rPr>
              <a:t> </a:t>
            </a:r>
            <a:r>
              <a:rPr lang="en-US" sz="2000" dirty="0" err="1">
                <a:solidFill>
                  <a:schemeClr val="tx1">
                    <a:lumMod val="95000"/>
                    <a:lumOff val="5000"/>
                  </a:schemeClr>
                </a:solidFill>
                <a:latin typeface="Times New Roman" pitchFamily="18" charset="0"/>
                <a:cs typeface="Times New Roman" pitchFamily="18" charset="0"/>
              </a:rPr>
              <a:t>của</a:t>
            </a:r>
            <a:r>
              <a:rPr lang="en-US" sz="2000" dirty="0">
                <a:solidFill>
                  <a:schemeClr val="tx1">
                    <a:lumMod val="95000"/>
                    <a:lumOff val="5000"/>
                  </a:schemeClr>
                </a:solidFill>
                <a:latin typeface="Times New Roman" pitchFamily="18" charset="0"/>
                <a:cs typeface="Times New Roman" pitchFamily="18" charset="0"/>
              </a:rPr>
              <a:t> </a:t>
            </a:r>
            <a:r>
              <a:rPr lang="en-US" sz="2000" dirty="0" err="1">
                <a:solidFill>
                  <a:schemeClr val="tx1">
                    <a:lumMod val="95000"/>
                    <a:lumOff val="5000"/>
                  </a:schemeClr>
                </a:solidFill>
                <a:latin typeface="Times New Roman" pitchFamily="18" charset="0"/>
                <a:cs typeface="Times New Roman" pitchFamily="18" charset="0"/>
              </a:rPr>
              <a:t>họ</a:t>
            </a:r>
            <a:r>
              <a:rPr lang="en-US" sz="2000" dirty="0">
                <a:solidFill>
                  <a:schemeClr val="tx1">
                    <a:lumMod val="95000"/>
                    <a:lumOff val="5000"/>
                  </a:schemeClr>
                </a:solidFill>
                <a:latin typeface="Times New Roman" pitchFamily="18" charset="0"/>
                <a:cs typeface="Times New Roman" pitchFamily="18" charset="0"/>
              </a:rPr>
              <a:t>. </a:t>
            </a:r>
          </a:p>
          <a:p>
            <a:endParaRPr lang="en-US" sz="2000" b="1" dirty="0">
              <a:solidFill>
                <a:srgbClr val="FF0000"/>
              </a:solidFill>
              <a:latin typeface="Times New Roman" pitchFamily="18" charset="0"/>
              <a:cs typeface="Times New Roman" pitchFamily="18" charset="0"/>
            </a:endParaRPr>
          </a:p>
          <a:p>
            <a:r>
              <a:rPr lang="en-US" sz="2000" b="1" dirty="0">
                <a:latin typeface="Times New Roman" pitchFamily="18" charset="0"/>
                <a:cs typeface="Times New Roman" pitchFamily="18" charset="0"/>
              </a:rPr>
              <a:t>-</a:t>
            </a:r>
            <a:r>
              <a:rPr lang="vi-VN" sz="2000" dirty="0">
                <a:latin typeface="Times New Roman" pitchFamily="18" charset="0"/>
                <a:cs typeface="Times New Roman" pitchFamily="18" charset="0"/>
              </a:rPr>
              <a:t> </a:t>
            </a:r>
            <a:r>
              <a:rPr lang="vi-VN" sz="2000" dirty="0">
                <a:solidFill>
                  <a:schemeClr val="tx1">
                    <a:lumMod val="95000"/>
                    <a:lumOff val="5000"/>
                  </a:schemeClr>
                </a:solidFill>
                <a:latin typeface="Times New Roman" pitchFamily="18" charset="0"/>
                <a:cs typeface="Times New Roman" pitchFamily="18" charset="0"/>
              </a:rPr>
              <a:t>Câu: </a:t>
            </a:r>
            <a:r>
              <a:rPr lang="vi-VN" sz="2000" i="1" dirty="0">
                <a:solidFill>
                  <a:srgbClr val="C00000"/>
                </a:solidFill>
                <a:latin typeface="Times New Roman" pitchFamily="18" charset="0"/>
                <a:cs typeface="Times New Roman" pitchFamily="18" charset="0"/>
              </a:rPr>
              <a:t>“</a:t>
            </a:r>
            <a:r>
              <a:rPr lang="en-US" sz="2000" i="1" dirty="0" err="1">
                <a:solidFill>
                  <a:srgbClr val="C00000"/>
                </a:solidFill>
                <a:latin typeface="Times New Roman" pitchFamily="18" charset="0"/>
                <a:cs typeface="Times New Roman" pitchFamily="18" charset="0"/>
              </a:rPr>
              <a:t>Nếu</a:t>
            </a:r>
            <a:r>
              <a:rPr lang="en-US" sz="2000" i="1" dirty="0">
                <a:solidFill>
                  <a:srgbClr val="C00000"/>
                </a:solidFill>
                <a:latin typeface="Times New Roman" pitchFamily="18" charset="0"/>
                <a:cs typeface="Times New Roman" pitchFamily="18" charset="0"/>
              </a:rPr>
              <a:t> </a:t>
            </a:r>
            <a:r>
              <a:rPr lang="en-US" sz="2000" i="1" dirty="0" err="1">
                <a:solidFill>
                  <a:srgbClr val="C00000"/>
                </a:solidFill>
                <a:latin typeface="Times New Roman" pitchFamily="18" charset="0"/>
                <a:cs typeface="Times New Roman" pitchFamily="18" charset="0"/>
              </a:rPr>
              <a:t>các</a:t>
            </a:r>
            <a:r>
              <a:rPr lang="en-US" sz="2000" i="1" dirty="0">
                <a:solidFill>
                  <a:srgbClr val="C00000"/>
                </a:solidFill>
                <a:latin typeface="Times New Roman" pitchFamily="18" charset="0"/>
                <a:cs typeface="Times New Roman" pitchFamily="18" charset="0"/>
              </a:rPr>
              <a:t> </a:t>
            </a:r>
            <a:r>
              <a:rPr lang="en-US" sz="2000" i="1" dirty="0" err="1">
                <a:solidFill>
                  <a:srgbClr val="C00000"/>
                </a:solidFill>
                <a:latin typeface="Times New Roman" pitchFamily="18" charset="0"/>
                <a:cs typeface="Times New Roman" pitchFamily="18" charset="0"/>
              </a:rPr>
              <a:t>ngươi</a:t>
            </a:r>
            <a:r>
              <a:rPr lang="en-US" sz="2000" i="1" dirty="0">
                <a:solidFill>
                  <a:srgbClr val="C00000"/>
                </a:solidFill>
                <a:latin typeface="Times New Roman" pitchFamily="18" charset="0"/>
                <a:cs typeface="Times New Roman" pitchFamily="18" charset="0"/>
              </a:rPr>
              <a:t> </a:t>
            </a:r>
            <a:r>
              <a:rPr lang="en-US" sz="2000" i="1" dirty="0" err="1">
                <a:solidFill>
                  <a:srgbClr val="C00000"/>
                </a:solidFill>
                <a:latin typeface="Times New Roman" pitchFamily="18" charset="0"/>
                <a:cs typeface="Times New Roman" pitchFamily="18" charset="0"/>
              </a:rPr>
              <a:t>biết</a:t>
            </a:r>
            <a:r>
              <a:rPr lang="en-US" sz="2000" i="1" dirty="0">
                <a:solidFill>
                  <a:srgbClr val="C00000"/>
                </a:solidFill>
                <a:latin typeface="Times New Roman" pitchFamily="18" charset="0"/>
                <a:cs typeface="Times New Roman" pitchFamily="18" charset="0"/>
              </a:rPr>
              <a:t> </a:t>
            </a:r>
            <a:r>
              <a:rPr lang="en-US" sz="2000" i="1" dirty="0" err="1">
                <a:solidFill>
                  <a:srgbClr val="C00000"/>
                </a:solidFill>
                <a:latin typeface="Times New Roman" pitchFamily="18" charset="0"/>
                <a:cs typeface="Times New Roman" pitchFamily="18" charset="0"/>
              </a:rPr>
              <a:t>chuyên</a:t>
            </a:r>
            <a:r>
              <a:rPr lang="en-US" sz="2000" i="1" dirty="0">
                <a:solidFill>
                  <a:srgbClr val="C00000"/>
                </a:solidFill>
                <a:latin typeface="Times New Roman" pitchFamily="18" charset="0"/>
                <a:cs typeface="Times New Roman" pitchFamily="18" charset="0"/>
              </a:rPr>
              <a:t> </a:t>
            </a:r>
            <a:r>
              <a:rPr lang="en-US" sz="2000" i="1" dirty="0" err="1">
                <a:solidFill>
                  <a:srgbClr val="C00000"/>
                </a:solidFill>
                <a:latin typeface="Times New Roman" pitchFamily="18" charset="0"/>
                <a:cs typeface="Times New Roman" pitchFamily="18" charset="0"/>
              </a:rPr>
              <a:t>tập</a:t>
            </a:r>
            <a:r>
              <a:rPr lang="en-US" sz="2000" i="1" dirty="0">
                <a:solidFill>
                  <a:srgbClr val="C00000"/>
                </a:solidFill>
                <a:latin typeface="Times New Roman" pitchFamily="18" charset="0"/>
                <a:cs typeface="Times New Roman" pitchFamily="18" charset="0"/>
              </a:rPr>
              <a:t> </a:t>
            </a:r>
            <a:r>
              <a:rPr lang="en-US" sz="2000" i="1" dirty="0" err="1">
                <a:solidFill>
                  <a:srgbClr val="C00000"/>
                </a:solidFill>
                <a:latin typeface="Times New Roman" pitchFamily="18" charset="0"/>
                <a:cs typeface="Times New Roman" pitchFamily="18" charset="0"/>
              </a:rPr>
              <a:t>sách</a:t>
            </a:r>
            <a:r>
              <a:rPr lang="en-US" sz="2000" i="1" dirty="0">
                <a:solidFill>
                  <a:srgbClr val="C00000"/>
                </a:solidFill>
                <a:latin typeface="Times New Roman" pitchFamily="18" charset="0"/>
                <a:cs typeface="Times New Roman" pitchFamily="18" charset="0"/>
              </a:rPr>
              <a:t> </a:t>
            </a:r>
            <a:r>
              <a:rPr lang="en-US" sz="2000" i="1" dirty="0" err="1">
                <a:solidFill>
                  <a:srgbClr val="C00000"/>
                </a:solidFill>
                <a:latin typeface="Times New Roman" pitchFamily="18" charset="0"/>
                <a:cs typeface="Times New Roman" pitchFamily="18" charset="0"/>
              </a:rPr>
              <a:t>này</a:t>
            </a:r>
            <a:r>
              <a:rPr lang="en-US" sz="2000" i="1" dirty="0">
                <a:solidFill>
                  <a:srgbClr val="C00000"/>
                </a:solidFill>
                <a:latin typeface="Times New Roman" pitchFamily="18" charset="0"/>
                <a:cs typeface="Times New Roman" pitchFamily="18" charset="0"/>
              </a:rPr>
              <a:t>, </a:t>
            </a:r>
            <a:r>
              <a:rPr lang="en-US" sz="2000" i="1" dirty="0" err="1">
                <a:solidFill>
                  <a:srgbClr val="C00000"/>
                </a:solidFill>
                <a:latin typeface="Times New Roman" pitchFamily="18" charset="0"/>
                <a:cs typeface="Times New Roman" pitchFamily="18" charset="0"/>
              </a:rPr>
              <a:t>theo</a:t>
            </a:r>
            <a:r>
              <a:rPr lang="en-US" sz="2000" i="1" dirty="0">
                <a:solidFill>
                  <a:srgbClr val="C00000"/>
                </a:solidFill>
                <a:latin typeface="Times New Roman" pitchFamily="18" charset="0"/>
                <a:cs typeface="Times New Roman" pitchFamily="18" charset="0"/>
              </a:rPr>
              <a:t> </a:t>
            </a:r>
            <a:r>
              <a:rPr lang="en-US" sz="2000" i="1" dirty="0" err="1">
                <a:solidFill>
                  <a:srgbClr val="C00000"/>
                </a:solidFill>
                <a:latin typeface="Times New Roman" pitchFamily="18" charset="0"/>
                <a:cs typeface="Times New Roman" pitchFamily="18" charset="0"/>
              </a:rPr>
              <a:t>lời</a:t>
            </a:r>
            <a:r>
              <a:rPr lang="en-US" sz="2000" i="1" dirty="0">
                <a:solidFill>
                  <a:srgbClr val="C00000"/>
                </a:solidFill>
                <a:latin typeface="Times New Roman" pitchFamily="18" charset="0"/>
                <a:cs typeface="Times New Roman" pitchFamily="18" charset="0"/>
              </a:rPr>
              <a:t> </a:t>
            </a:r>
            <a:r>
              <a:rPr lang="en-US" sz="2000" i="1" dirty="0" err="1">
                <a:solidFill>
                  <a:srgbClr val="C00000"/>
                </a:solidFill>
                <a:latin typeface="Times New Roman" pitchFamily="18" charset="0"/>
                <a:cs typeface="Times New Roman" pitchFamily="18" charset="0"/>
              </a:rPr>
              <a:t>dạy</a:t>
            </a:r>
            <a:r>
              <a:rPr lang="en-US" sz="2000" i="1" dirty="0">
                <a:solidFill>
                  <a:srgbClr val="C00000"/>
                </a:solidFill>
                <a:latin typeface="Times New Roman" pitchFamily="18" charset="0"/>
                <a:cs typeface="Times New Roman" pitchFamily="18" charset="0"/>
              </a:rPr>
              <a:t> </a:t>
            </a:r>
            <a:r>
              <a:rPr lang="en-US" sz="2000" i="1" dirty="0" err="1">
                <a:solidFill>
                  <a:srgbClr val="C00000"/>
                </a:solidFill>
                <a:latin typeface="Times New Roman" pitchFamily="18" charset="0"/>
                <a:cs typeface="Times New Roman" pitchFamily="18" charset="0"/>
              </a:rPr>
              <a:t>bảo</a:t>
            </a:r>
            <a:r>
              <a:rPr lang="en-US" sz="2000" i="1" dirty="0">
                <a:solidFill>
                  <a:srgbClr val="C00000"/>
                </a:solidFill>
                <a:latin typeface="Times New Roman" pitchFamily="18" charset="0"/>
                <a:cs typeface="Times New Roman" pitchFamily="18" charset="0"/>
              </a:rPr>
              <a:t> </a:t>
            </a:r>
            <a:r>
              <a:rPr lang="en-US" sz="2000" i="1" dirty="0" err="1">
                <a:solidFill>
                  <a:srgbClr val="C00000"/>
                </a:solidFill>
                <a:latin typeface="Times New Roman" pitchFamily="18" charset="0"/>
                <a:cs typeface="Times New Roman" pitchFamily="18" charset="0"/>
              </a:rPr>
              <a:t>của</a:t>
            </a:r>
            <a:r>
              <a:rPr lang="en-US" sz="2000" i="1" dirty="0">
                <a:solidFill>
                  <a:srgbClr val="C00000"/>
                </a:solidFill>
                <a:latin typeface="Times New Roman" pitchFamily="18" charset="0"/>
                <a:cs typeface="Times New Roman" pitchFamily="18" charset="0"/>
              </a:rPr>
              <a:t> ta, </a:t>
            </a:r>
            <a:r>
              <a:rPr lang="en-US" sz="2000" i="1" dirty="0" err="1">
                <a:solidFill>
                  <a:srgbClr val="C00000"/>
                </a:solidFill>
                <a:latin typeface="Times New Roman" pitchFamily="18" charset="0"/>
                <a:cs typeface="Times New Roman" pitchFamily="18" charset="0"/>
              </a:rPr>
              <a:t>thì</a:t>
            </a:r>
            <a:r>
              <a:rPr lang="en-US" sz="2000" i="1" dirty="0">
                <a:solidFill>
                  <a:srgbClr val="C00000"/>
                </a:solidFill>
                <a:latin typeface="Times New Roman" pitchFamily="18" charset="0"/>
                <a:cs typeface="Times New Roman" pitchFamily="18" charset="0"/>
              </a:rPr>
              <a:t> </a:t>
            </a:r>
            <a:r>
              <a:rPr lang="en-US" sz="2000" i="1" dirty="0" err="1">
                <a:solidFill>
                  <a:srgbClr val="C00000"/>
                </a:solidFill>
                <a:latin typeface="Times New Roman" pitchFamily="18" charset="0"/>
                <a:cs typeface="Times New Roman" pitchFamily="18" charset="0"/>
              </a:rPr>
              <a:t>mới</a:t>
            </a:r>
            <a:r>
              <a:rPr lang="en-US" sz="2000" i="1" dirty="0">
                <a:solidFill>
                  <a:srgbClr val="C00000"/>
                </a:solidFill>
                <a:latin typeface="Times New Roman" pitchFamily="18" charset="0"/>
                <a:cs typeface="Times New Roman" pitchFamily="18" charset="0"/>
              </a:rPr>
              <a:t> </a:t>
            </a:r>
            <a:r>
              <a:rPr lang="en-US" sz="2000" i="1" dirty="0" err="1">
                <a:solidFill>
                  <a:srgbClr val="C00000"/>
                </a:solidFill>
                <a:latin typeface="Times New Roman" pitchFamily="18" charset="0"/>
                <a:cs typeface="Times New Roman" pitchFamily="18" charset="0"/>
              </a:rPr>
              <a:t>phải</a:t>
            </a:r>
            <a:r>
              <a:rPr lang="en-US" sz="2000" i="1" dirty="0">
                <a:solidFill>
                  <a:srgbClr val="C00000"/>
                </a:solidFill>
                <a:latin typeface="Times New Roman" pitchFamily="18" charset="0"/>
                <a:cs typeface="Times New Roman" pitchFamily="18" charset="0"/>
              </a:rPr>
              <a:t> </a:t>
            </a:r>
            <a:r>
              <a:rPr lang="en-US" sz="2000" i="1" dirty="0" err="1">
                <a:solidFill>
                  <a:srgbClr val="C00000"/>
                </a:solidFill>
                <a:latin typeface="Times New Roman" pitchFamily="18" charset="0"/>
                <a:cs typeface="Times New Roman" pitchFamily="18" charset="0"/>
              </a:rPr>
              <a:t>đạo</a:t>
            </a:r>
            <a:r>
              <a:rPr lang="en-US" sz="2000" i="1" dirty="0">
                <a:solidFill>
                  <a:srgbClr val="C00000"/>
                </a:solidFill>
                <a:latin typeface="Times New Roman" pitchFamily="18" charset="0"/>
                <a:cs typeface="Times New Roman" pitchFamily="18" charset="0"/>
              </a:rPr>
              <a:t> </a:t>
            </a:r>
            <a:r>
              <a:rPr lang="en-US" sz="2000" i="1" dirty="0" err="1">
                <a:solidFill>
                  <a:srgbClr val="C00000"/>
                </a:solidFill>
                <a:latin typeface="Times New Roman" pitchFamily="18" charset="0"/>
                <a:cs typeface="Times New Roman" pitchFamily="18" charset="0"/>
              </a:rPr>
              <a:t>thần</a:t>
            </a:r>
            <a:r>
              <a:rPr lang="en-US" sz="2000" i="1" dirty="0">
                <a:solidFill>
                  <a:srgbClr val="C00000"/>
                </a:solidFill>
                <a:latin typeface="Times New Roman" pitchFamily="18" charset="0"/>
                <a:cs typeface="Times New Roman" pitchFamily="18" charset="0"/>
              </a:rPr>
              <a:t> </a:t>
            </a:r>
            <a:r>
              <a:rPr lang="en-US" sz="2000" i="1" dirty="0" err="1">
                <a:solidFill>
                  <a:srgbClr val="C00000"/>
                </a:solidFill>
                <a:latin typeface="Times New Roman" pitchFamily="18" charset="0"/>
                <a:cs typeface="Times New Roman" pitchFamily="18" charset="0"/>
              </a:rPr>
              <a:t>chủ</a:t>
            </a:r>
            <a:r>
              <a:rPr lang="en-US" sz="2000" i="1" dirty="0">
                <a:solidFill>
                  <a:srgbClr val="C00000"/>
                </a:solidFill>
                <a:latin typeface="Times New Roman" pitchFamily="18" charset="0"/>
                <a:cs typeface="Times New Roman" pitchFamily="18" charset="0"/>
              </a:rPr>
              <a:t>; </a:t>
            </a:r>
            <a:r>
              <a:rPr lang="en-US" sz="2000" i="1" dirty="0" err="1">
                <a:solidFill>
                  <a:srgbClr val="C00000"/>
                </a:solidFill>
                <a:latin typeface="Times New Roman" pitchFamily="18" charset="0"/>
                <a:cs typeface="Times New Roman" pitchFamily="18" charset="0"/>
              </a:rPr>
              <a:t>nhược</a:t>
            </a:r>
            <a:r>
              <a:rPr lang="en-US" sz="2000" i="1" dirty="0">
                <a:solidFill>
                  <a:srgbClr val="C00000"/>
                </a:solidFill>
                <a:latin typeface="Times New Roman" pitchFamily="18" charset="0"/>
                <a:cs typeface="Times New Roman" pitchFamily="18" charset="0"/>
              </a:rPr>
              <a:t> </a:t>
            </a:r>
            <a:r>
              <a:rPr lang="en-US" sz="2000" i="1" dirty="0" err="1">
                <a:solidFill>
                  <a:srgbClr val="C00000"/>
                </a:solidFill>
                <a:latin typeface="Times New Roman" pitchFamily="18" charset="0"/>
                <a:cs typeface="Times New Roman" pitchFamily="18" charset="0"/>
              </a:rPr>
              <a:t>bằng</a:t>
            </a:r>
            <a:r>
              <a:rPr lang="en-US" sz="2000" i="1" dirty="0">
                <a:solidFill>
                  <a:srgbClr val="C00000"/>
                </a:solidFill>
                <a:latin typeface="Times New Roman" pitchFamily="18" charset="0"/>
                <a:cs typeface="Times New Roman" pitchFamily="18" charset="0"/>
              </a:rPr>
              <a:t> </a:t>
            </a:r>
            <a:r>
              <a:rPr lang="en-US" sz="2000" i="1" dirty="0" err="1">
                <a:solidFill>
                  <a:srgbClr val="C00000"/>
                </a:solidFill>
                <a:latin typeface="Times New Roman" pitchFamily="18" charset="0"/>
                <a:cs typeface="Times New Roman" pitchFamily="18" charset="0"/>
              </a:rPr>
              <a:t>khinh</a:t>
            </a:r>
            <a:r>
              <a:rPr lang="en-US" sz="2000" i="1" dirty="0">
                <a:solidFill>
                  <a:srgbClr val="C00000"/>
                </a:solidFill>
                <a:latin typeface="Times New Roman" pitchFamily="18" charset="0"/>
                <a:cs typeface="Times New Roman" pitchFamily="18" charset="0"/>
              </a:rPr>
              <a:t> </a:t>
            </a:r>
            <a:r>
              <a:rPr lang="en-US" sz="2000" i="1" dirty="0" err="1">
                <a:solidFill>
                  <a:srgbClr val="C00000"/>
                </a:solidFill>
                <a:latin typeface="Times New Roman" pitchFamily="18" charset="0"/>
                <a:cs typeface="Times New Roman" pitchFamily="18" charset="0"/>
              </a:rPr>
              <a:t>bỏ</a:t>
            </a:r>
            <a:r>
              <a:rPr lang="en-US" sz="2000" i="1" dirty="0">
                <a:solidFill>
                  <a:srgbClr val="C00000"/>
                </a:solidFill>
                <a:latin typeface="Times New Roman" pitchFamily="18" charset="0"/>
                <a:cs typeface="Times New Roman" pitchFamily="18" charset="0"/>
              </a:rPr>
              <a:t> </a:t>
            </a:r>
            <a:r>
              <a:rPr lang="en-US" sz="2000" i="1" dirty="0" err="1">
                <a:solidFill>
                  <a:srgbClr val="C00000"/>
                </a:solidFill>
                <a:latin typeface="Times New Roman" pitchFamily="18" charset="0"/>
                <a:cs typeface="Times New Roman" pitchFamily="18" charset="0"/>
              </a:rPr>
              <a:t>sách</a:t>
            </a:r>
            <a:r>
              <a:rPr lang="en-US" sz="2000" i="1" dirty="0">
                <a:solidFill>
                  <a:srgbClr val="C00000"/>
                </a:solidFill>
                <a:latin typeface="Times New Roman" pitchFamily="18" charset="0"/>
                <a:cs typeface="Times New Roman" pitchFamily="18" charset="0"/>
              </a:rPr>
              <a:t> </a:t>
            </a:r>
            <a:r>
              <a:rPr lang="en-US" sz="2000" i="1" dirty="0" err="1">
                <a:solidFill>
                  <a:srgbClr val="C00000"/>
                </a:solidFill>
                <a:latin typeface="Times New Roman" pitchFamily="18" charset="0"/>
                <a:cs typeface="Times New Roman" pitchFamily="18" charset="0"/>
              </a:rPr>
              <a:t>này</a:t>
            </a:r>
            <a:r>
              <a:rPr lang="en-US" sz="2000" i="1" dirty="0">
                <a:solidFill>
                  <a:srgbClr val="C00000"/>
                </a:solidFill>
                <a:latin typeface="Times New Roman" pitchFamily="18" charset="0"/>
                <a:cs typeface="Times New Roman" pitchFamily="18" charset="0"/>
              </a:rPr>
              <a:t>, </a:t>
            </a:r>
            <a:r>
              <a:rPr lang="en-US" sz="2000" i="1" dirty="0" err="1">
                <a:solidFill>
                  <a:srgbClr val="C00000"/>
                </a:solidFill>
                <a:latin typeface="Times New Roman" pitchFamily="18" charset="0"/>
                <a:cs typeface="Times New Roman" pitchFamily="18" charset="0"/>
              </a:rPr>
              <a:t>trái</a:t>
            </a:r>
            <a:r>
              <a:rPr lang="en-US" sz="2000" i="1" dirty="0">
                <a:solidFill>
                  <a:srgbClr val="C00000"/>
                </a:solidFill>
                <a:latin typeface="Times New Roman" pitchFamily="18" charset="0"/>
                <a:cs typeface="Times New Roman" pitchFamily="18" charset="0"/>
              </a:rPr>
              <a:t> </a:t>
            </a:r>
            <a:r>
              <a:rPr lang="en-US" sz="2000" i="1" dirty="0" err="1">
                <a:solidFill>
                  <a:srgbClr val="C00000"/>
                </a:solidFill>
                <a:latin typeface="Times New Roman" pitchFamily="18" charset="0"/>
                <a:cs typeface="Times New Roman" pitchFamily="18" charset="0"/>
              </a:rPr>
              <a:t>lời</a:t>
            </a:r>
            <a:r>
              <a:rPr lang="en-US" sz="2000" i="1" dirty="0">
                <a:solidFill>
                  <a:srgbClr val="C00000"/>
                </a:solidFill>
                <a:latin typeface="Times New Roman" pitchFamily="18" charset="0"/>
                <a:cs typeface="Times New Roman" pitchFamily="18" charset="0"/>
              </a:rPr>
              <a:t> </a:t>
            </a:r>
            <a:r>
              <a:rPr lang="en-US" sz="2000" i="1" dirty="0" err="1">
                <a:solidFill>
                  <a:srgbClr val="C00000"/>
                </a:solidFill>
                <a:latin typeface="Times New Roman" pitchFamily="18" charset="0"/>
                <a:cs typeface="Times New Roman" pitchFamily="18" charset="0"/>
              </a:rPr>
              <a:t>dạy</a:t>
            </a:r>
            <a:r>
              <a:rPr lang="en-US" sz="2000" i="1" dirty="0">
                <a:solidFill>
                  <a:srgbClr val="C00000"/>
                </a:solidFill>
                <a:latin typeface="Times New Roman" pitchFamily="18" charset="0"/>
                <a:cs typeface="Times New Roman" pitchFamily="18" charset="0"/>
              </a:rPr>
              <a:t> </a:t>
            </a:r>
            <a:r>
              <a:rPr lang="en-US" sz="2000" i="1" dirty="0" err="1">
                <a:solidFill>
                  <a:srgbClr val="C00000"/>
                </a:solidFill>
                <a:latin typeface="Times New Roman" pitchFamily="18" charset="0"/>
                <a:cs typeface="Times New Roman" pitchFamily="18" charset="0"/>
              </a:rPr>
              <a:t>bảo</a:t>
            </a:r>
            <a:r>
              <a:rPr lang="en-US" sz="2000" i="1" dirty="0">
                <a:solidFill>
                  <a:srgbClr val="C00000"/>
                </a:solidFill>
                <a:latin typeface="Times New Roman" pitchFamily="18" charset="0"/>
                <a:cs typeface="Times New Roman" pitchFamily="18" charset="0"/>
              </a:rPr>
              <a:t> </a:t>
            </a:r>
            <a:r>
              <a:rPr lang="en-US" sz="2000" i="1" dirty="0" err="1">
                <a:solidFill>
                  <a:srgbClr val="C00000"/>
                </a:solidFill>
                <a:latin typeface="Times New Roman" pitchFamily="18" charset="0"/>
                <a:cs typeface="Times New Roman" pitchFamily="18" charset="0"/>
              </a:rPr>
              <a:t>của</a:t>
            </a:r>
            <a:r>
              <a:rPr lang="en-US" sz="2000" i="1" dirty="0">
                <a:solidFill>
                  <a:srgbClr val="C00000"/>
                </a:solidFill>
                <a:latin typeface="Times New Roman" pitchFamily="18" charset="0"/>
                <a:cs typeface="Times New Roman" pitchFamily="18" charset="0"/>
              </a:rPr>
              <a:t> ta, </a:t>
            </a:r>
            <a:r>
              <a:rPr lang="en-US" sz="2000" i="1" dirty="0" err="1">
                <a:solidFill>
                  <a:srgbClr val="C00000"/>
                </a:solidFill>
                <a:latin typeface="Times New Roman" pitchFamily="18" charset="0"/>
                <a:cs typeface="Times New Roman" pitchFamily="18" charset="0"/>
              </a:rPr>
              <a:t>tức</a:t>
            </a:r>
            <a:r>
              <a:rPr lang="en-US" sz="2000" i="1" dirty="0">
                <a:solidFill>
                  <a:srgbClr val="C00000"/>
                </a:solidFill>
                <a:latin typeface="Times New Roman" pitchFamily="18" charset="0"/>
                <a:cs typeface="Times New Roman" pitchFamily="18" charset="0"/>
              </a:rPr>
              <a:t> </a:t>
            </a:r>
            <a:r>
              <a:rPr lang="en-US" sz="2000" i="1" dirty="0" err="1">
                <a:solidFill>
                  <a:srgbClr val="C00000"/>
                </a:solidFill>
                <a:latin typeface="Times New Roman" pitchFamily="18" charset="0"/>
                <a:cs typeface="Times New Roman" pitchFamily="18" charset="0"/>
              </a:rPr>
              <a:t>là</a:t>
            </a:r>
            <a:r>
              <a:rPr lang="en-US" sz="2000" i="1" dirty="0">
                <a:solidFill>
                  <a:srgbClr val="C00000"/>
                </a:solidFill>
                <a:latin typeface="Times New Roman" pitchFamily="18" charset="0"/>
                <a:cs typeface="Times New Roman" pitchFamily="18" charset="0"/>
              </a:rPr>
              <a:t> </a:t>
            </a:r>
            <a:r>
              <a:rPr lang="en-US" sz="2000" i="1" dirty="0" err="1">
                <a:solidFill>
                  <a:srgbClr val="C00000"/>
                </a:solidFill>
                <a:latin typeface="Times New Roman" pitchFamily="18" charset="0"/>
                <a:cs typeface="Times New Roman" pitchFamily="18" charset="0"/>
              </a:rPr>
              <a:t>kẻ</a:t>
            </a:r>
            <a:r>
              <a:rPr lang="en-US" sz="2000" i="1" dirty="0">
                <a:solidFill>
                  <a:srgbClr val="C00000"/>
                </a:solidFill>
                <a:latin typeface="Times New Roman" pitchFamily="18" charset="0"/>
                <a:cs typeface="Times New Roman" pitchFamily="18" charset="0"/>
              </a:rPr>
              <a:t> </a:t>
            </a:r>
            <a:r>
              <a:rPr lang="en-US" sz="2000" i="1" dirty="0" err="1">
                <a:solidFill>
                  <a:srgbClr val="C00000"/>
                </a:solidFill>
                <a:latin typeface="Times New Roman" pitchFamily="18" charset="0"/>
                <a:cs typeface="Times New Roman" pitchFamily="18" charset="0"/>
              </a:rPr>
              <a:t>nghịch</a:t>
            </a:r>
            <a:r>
              <a:rPr lang="en-US" sz="2000" i="1" dirty="0">
                <a:solidFill>
                  <a:srgbClr val="C00000"/>
                </a:solidFill>
                <a:latin typeface="Times New Roman" pitchFamily="18" charset="0"/>
                <a:cs typeface="Times New Roman" pitchFamily="18" charset="0"/>
              </a:rPr>
              <a:t> </a:t>
            </a:r>
            <a:r>
              <a:rPr lang="en-US" sz="2000" i="1" dirty="0" err="1">
                <a:solidFill>
                  <a:srgbClr val="C00000"/>
                </a:solidFill>
                <a:latin typeface="Times New Roman" pitchFamily="18" charset="0"/>
                <a:cs typeface="Times New Roman" pitchFamily="18" charset="0"/>
              </a:rPr>
              <a:t>thù</a:t>
            </a:r>
            <a:r>
              <a:rPr lang="vi-VN" sz="2000" i="1" dirty="0">
                <a:solidFill>
                  <a:srgbClr val="C00000"/>
                </a:solidFill>
                <a:latin typeface="Times New Roman" pitchFamily="18" charset="0"/>
                <a:cs typeface="Times New Roman" pitchFamily="18" charset="0"/>
              </a:rPr>
              <a:t>”</a:t>
            </a:r>
            <a:r>
              <a:rPr lang="en-US" sz="2000" i="1" dirty="0">
                <a:solidFill>
                  <a:srgbClr val="C00000"/>
                </a:solidFill>
                <a:latin typeface="Times New Roman" pitchFamily="18" charset="0"/>
                <a:cs typeface="Times New Roman" pitchFamily="18" charset="0"/>
              </a:rPr>
              <a:t>.</a:t>
            </a:r>
            <a:r>
              <a:rPr lang="vi-VN" sz="2000" i="1" dirty="0">
                <a:solidFill>
                  <a:srgbClr val="C00000"/>
                </a:solidFill>
                <a:latin typeface="Times New Roman" pitchFamily="18" charset="0"/>
                <a:cs typeface="Times New Roman" pitchFamily="18" charset="0"/>
              </a:rPr>
              <a:t>          </a:t>
            </a:r>
          </a:p>
          <a:p>
            <a:r>
              <a:rPr lang="vi-VN" sz="2000" dirty="0">
                <a:latin typeface="+mj-lt"/>
              </a:rPr>
              <a:t>  =&gt;</a:t>
            </a:r>
            <a:r>
              <a:rPr lang="en-US" sz="2000" dirty="0">
                <a:latin typeface="+mj-lt"/>
              </a:rPr>
              <a:t> </a:t>
            </a:r>
            <a:r>
              <a:rPr lang="en-US" sz="2000" dirty="0" err="1">
                <a:solidFill>
                  <a:schemeClr val="tx1">
                    <a:lumMod val="95000"/>
                    <a:lumOff val="5000"/>
                  </a:schemeClr>
                </a:solidFill>
                <a:latin typeface="Times New Roman" pitchFamily="18" charset="0"/>
                <a:cs typeface="Times New Roman" pitchFamily="18" charset="0"/>
              </a:rPr>
              <a:t>Mục</a:t>
            </a:r>
            <a:r>
              <a:rPr lang="en-US" sz="2000" dirty="0">
                <a:solidFill>
                  <a:schemeClr val="tx1">
                    <a:lumMod val="95000"/>
                    <a:lumOff val="5000"/>
                  </a:schemeClr>
                </a:solidFill>
                <a:latin typeface="Times New Roman" pitchFamily="18" charset="0"/>
                <a:cs typeface="Times New Roman" pitchFamily="18" charset="0"/>
              </a:rPr>
              <a:t> </a:t>
            </a:r>
            <a:r>
              <a:rPr lang="en-US" sz="2000" dirty="0" err="1">
                <a:solidFill>
                  <a:schemeClr val="tx1">
                    <a:lumMod val="95000"/>
                    <a:lumOff val="5000"/>
                  </a:schemeClr>
                </a:solidFill>
                <a:latin typeface="Times New Roman" pitchFamily="18" charset="0"/>
                <a:cs typeface="Times New Roman" pitchFamily="18" charset="0"/>
              </a:rPr>
              <a:t>đích</a:t>
            </a:r>
            <a:r>
              <a:rPr lang="en-US" sz="2000" dirty="0">
                <a:solidFill>
                  <a:schemeClr val="tx1">
                    <a:lumMod val="95000"/>
                    <a:lumOff val="5000"/>
                  </a:schemeClr>
                </a:solidFill>
                <a:latin typeface="Times New Roman" pitchFamily="18" charset="0"/>
                <a:cs typeface="Times New Roman" pitchFamily="18" charset="0"/>
              </a:rPr>
              <a:t> </a:t>
            </a:r>
            <a:r>
              <a:rPr lang="en-US" sz="2000" dirty="0" err="1">
                <a:solidFill>
                  <a:schemeClr val="tx1">
                    <a:lumMod val="95000"/>
                    <a:lumOff val="5000"/>
                  </a:schemeClr>
                </a:solidFill>
                <a:latin typeface="Times New Roman" pitchFamily="18" charset="0"/>
                <a:cs typeface="Times New Roman" pitchFamily="18" charset="0"/>
              </a:rPr>
              <a:t>của</a:t>
            </a:r>
            <a:r>
              <a:rPr lang="en-US" sz="2000" dirty="0">
                <a:solidFill>
                  <a:schemeClr val="tx1">
                    <a:lumMod val="95000"/>
                    <a:lumOff val="5000"/>
                  </a:schemeClr>
                </a:solidFill>
                <a:latin typeface="Times New Roman" pitchFamily="18" charset="0"/>
                <a:cs typeface="Times New Roman" pitchFamily="18" charset="0"/>
              </a:rPr>
              <a:t> </a:t>
            </a:r>
            <a:r>
              <a:rPr lang="en-US" sz="2000" dirty="0" err="1">
                <a:solidFill>
                  <a:schemeClr val="tx1">
                    <a:lumMod val="95000"/>
                    <a:lumOff val="5000"/>
                  </a:schemeClr>
                </a:solidFill>
                <a:latin typeface="Times New Roman" pitchFamily="18" charset="0"/>
                <a:cs typeface="Times New Roman" pitchFamily="18" charset="0"/>
              </a:rPr>
              <a:t>câu</a:t>
            </a:r>
            <a:r>
              <a:rPr lang="en-US" sz="2000" dirty="0">
                <a:solidFill>
                  <a:schemeClr val="tx1">
                    <a:lumMod val="95000"/>
                    <a:lumOff val="5000"/>
                  </a:schemeClr>
                </a:solidFill>
                <a:latin typeface="Times New Roman" pitchFamily="18" charset="0"/>
                <a:cs typeface="Times New Roman" pitchFamily="18" charset="0"/>
              </a:rPr>
              <a:t> </a:t>
            </a:r>
            <a:r>
              <a:rPr lang="en-US" sz="2000" dirty="0" err="1">
                <a:solidFill>
                  <a:schemeClr val="tx1">
                    <a:lumMod val="95000"/>
                    <a:lumOff val="5000"/>
                  </a:schemeClr>
                </a:solidFill>
                <a:latin typeface="Times New Roman" pitchFamily="18" charset="0"/>
                <a:cs typeface="Times New Roman" pitchFamily="18" charset="0"/>
              </a:rPr>
              <a:t>văn</a:t>
            </a:r>
            <a:r>
              <a:rPr lang="en-US" sz="2000" dirty="0">
                <a:solidFill>
                  <a:schemeClr val="tx1">
                    <a:lumMod val="95000"/>
                    <a:lumOff val="5000"/>
                  </a:schemeClr>
                </a:solidFill>
                <a:latin typeface="Times New Roman" pitchFamily="18" charset="0"/>
                <a:cs typeface="Times New Roman" pitchFamily="18" charset="0"/>
              </a:rPr>
              <a:t> </a:t>
            </a:r>
            <a:r>
              <a:rPr lang="en-US" sz="2000" dirty="0" err="1">
                <a:solidFill>
                  <a:schemeClr val="tx1">
                    <a:lumMod val="95000"/>
                    <a:lumOff val="5000"/>
                  </a:schemeClr>
                </a:solidFill>
                <a:latin typeface="Times New Roman" pitchFamily="18" charset="0"/>
                <a:cs typeface="Times New Roman" pitchFamily="18" charset="0"/>
              </a:rPr>
              <a:t>này</a:t>
            </a:r>
            <a:r>
              <a:rPr lang="en-US" sz="2000" dirty="0">
                <a:solidFill>
                  <a:schemeClr val="tx1">
                    <a:lumMod val="95000"/>
                    <a:lumOff val="5000"/>
                  </a:schemeClr>
                </a:solidFill>
                <a:latin typeface="Times New Roman" pitchFamily="18" charset="0"/>
                <a:cs typeface="Times New Roman" pitchFamily="18" charset="0"/>
              </a:rPr>
              <a:t> </a:t>
            </a:r>
            <a:r>
              <a:rPr lang="en-US" sz="2000" dirty="0" err="1">
                <a:solidFill>
                  <a:schemeClr val="tx1">
                    <a:lumMod val="95000"/>
                    <a:lumOff val="5000"/>
                  </a:schemeClr>
                </a:solidFill>
                <a:latin typeface="Times New Roman" pitchFamily="18" charset="0"/>
                <a:cs typeface="Times New Roman" pitchFamily="18" charset="0"/>
              </a:rPr>
              <a:t>là</a:t>
            </a:r>
            <a:r>
              <a:rPr lang="en-US" sz="2000" dirty="0">
                <a:solidFill>
                  <a:schemeClr val="tx1">
                    <a:lumMod val="95000"/>
                    <a:lumOff val="5000"/>
                  </a:schemeClr>
                </a:solidFill>
                <a:latin typeface="Times New Roman" pitchFamily="18" charset="0"/>
                <a:cs typeface="Times New Roman" pitchFamily="18" charset="0"/>
              </a:rPr>
              <a:t> </a:t>
            </a:r>
            <a:r>
              <a:rPr lang="en-US" sz="2000" dirty="0" err="1">
                <a:solidFill>
                  <a:schemeClr val="tx1">
                    <a:lumMod val="95000"/>
                    <a:lumOff val="5000"/>
                  </a:schemeClr>
                </a:solidFill>
                <a:latin typeface="Times New Roman" pitchFamily="18" charset="0"/>
                <a:cs typeface="Times New Roman" pitchFamily="18" charset="0"/>
              </a:rPr>
              <a:t>khích</a:t>
            </a:r>
            <a:r>
              <a:rPr lang="en-US" sz="2000" dirty="0">
                <a:solidFill>
                  <a:schemeClr val="tx1">
                    <a:lumMod val="95000"/>
                    <a:lumOff val="5000"/>
                  </a:schemeClr>
                </a:solidFill>
                <a:latin typeface="Times New Roman" pitchFamily="18" charset="0"/>
                <a:cs typeface="Times New Roman" pitchFamily="18" charset="0"/>
              </a:rPr>
              <a:t> </a:t>
            </a:r>
            <a:r>
              <a:rPr lang="en-US" sz="2000" dirty="0" err="1">
                <a:solidFill>
                  <a:schemeClr val="tx1">
                    <a:lumMod val="95000"/>
                    <a:lumOff val="5000"/>
                  </a:schemeClr>
                </a:solidFill>
                <a:latin typeface="Times New Roman" pitchFamily="18" charset="0"/>
                <a:cs typeface="Times New Roman" pitchFamily="18" charset="0"/>
              </a:rPr>
              <a:t>lệ</a:t>
            </a:r>
            <a:r>
              <a:rPr lang="en-US" sz="2000" dirty="0">
                <a:solidFill>
                  <a:schemeClr val="tx1">
                    <a:lumMod val="95000"/>
                    <a:lumOff val="5000"/>
                  </a:schemeClr>
                </a:solidFill>
                <a:latin typeface="Times New Roman" pitchFamily="18" charset="0"/>
                <a:cs typeface="Times New Roman" pitchFamily="18" charset="0"/>
              </a:rPr>
              <a:t> </a:t>
            </a:r>
            <a:r>
              <a:rPr lang="en-US" sz="2000" dirty="0" err="1">
                <a:solidFill>
                  <a:schemeClr val="tx1">
                    <a:lumMod val="95000"/>
                    <a:lumOff val="5000"/>
                  </a:schemeClr>
                </a:solidFill>
                <a:latin typeface="Times New Roman" pitchFamily="18" charset="0"/>
                <a:cs typeface="Times New Roman" pitchFamily="18" charset="0"/>
              </a:rPr>
              <a:t>tướng</a:t>
            </a:r>
            <a:r>
              <a:rPr lang="en-US" sz="2000" dirty="0">
                <a:solidFill>
                  <a:schemeClr val="tx1">
                    <a:lumMod val="95000"/>
                    <a:lumOff val="5000"/>
                  </a:schemeClr>
                </a:solidFill>
                <a:latin typeface="Times New Roman" pitchFamily="18" charset="0"/>
                <a:cs typeface="Times New Roman" pitchFamily="18" charset="0"/>
              </a:rPr>
              <a:t> </a:t>
            </a:r>
            <a:r>
              <a:rPr lang="en-US" sz="2000" dirty="0" err="1">
                <a:solidFill>
                  <a:schemeClr val="tx1">
                    <a:lumMod val="95000"/>
                    <a:lumOff val="5000"/>
                  </a:schemeClr>
                </a:solidFill>
                <a:latin typeface="Times New Roman" pitchFamily="18" charset="0"/>
                <a:cs typeface="Times New Roman" pitchFamily="18" charset="0"/>
              </a:rPr>
              <a:t>sĩ</a:t>
            </a:r>
            <a:r>
              <a:rPr lang="en-US" sz="2000" dirty="0">
                <a:solidFill>
                  <a:schemeClr val="tx1">
                    <a:lumMod val="95000"/>
                    <a:lumOff val="5000"/>
                  </a:schemeClr>
                </a:solidFill>
                <a:latin typeface="Times New Roman" pitchFamily="18" charset="0"/>
                <a:cs typeface="Times New Roman" pitchFamily="18" charset="0"/>
              </a:rPr>
              <a:t> </a:t>
            </a:r>
            <a:r>
              <a:rPr lang="en-US" sz="2000" dirty="0" err="1">
                <a:solidFill>
                  <a:schemeClr val="tx1">
                    <a:lumMod val="95000"/>
                    <a:lumOff val="5000"/>
                  </a:schemeClr>
                </a:solidFill>
                <a:latin typeface="Times New Roman" pitchFamily="18" charset="0"/>
                <a:cs typeface="Times New Roman" pitchFamily="18" charset="0"/>
              </a:rPr>
              <a:t>hãy</a:t>
            </a:r>
            <a:r>
              <a:rPr lang="en-US" sz="2000" dirty="0">
                <a:solidFill>
                  <a:schemeClr val="tx1">
                    <a:lumMod val="95000"/>
                    <a:lumOff val="5000"/>
                  </a:schemeClr>
                </a:solidFill>
                <a:latin typeface="Times New Roman" pitchFamily="18" charset="0"/>
                <a:cs typeface="Times New Roman" pitchFamily="18" charset="0"/>
              </a:rPr>
              <a:t>  </a:t>
            </a:r>
            <a:r>
              <a:rPr lang="en-US" sz="2000" dirty="0" err="1">
                <a:solidFill>
                  <a:schemeClr val="tx1">
                    <a:lumMod val="95000"/>
                    <a:lumOff val="5000"/>
                  </a:schemeClr>
                </a:solidFill>
                <a:latin typeface="Times New Roman" pitchFamily="18" charset="0"/>
                <a:cs typeface="Times New Roman" pitchFamily="18" charset="0"/>
              </a:rPr>
              <a:t>tích</a:t>
            </a:r>
            <a:r>
              <a:rPr lang="en-US" sz="2000" dirty="0">
                <a:solidFill>
                  <a:schemeClr val="tx1">
                    <a:lumMod val="95000"/>
                    <a:lumOff val="5000"/>
                  </a:schemeClr>
                </a:solidFill>
                <a:latin typeface="Times New Roman" pitchFamily="18" charset="0"/>
                <a:cs typeface="Times New Roman" pitchFamily="18" charset="0"/>
              </a:rPr>
              <a:t> </a:t>
            </a:r>
            <a:r>
              <a:rPr lang="en-US" sz="2000" dirty="0" err="1">
                <a:solidFill>
                  <a:schemeClr val="tx1">
                    <a:lumMod val="95000"/>
                    <a:lumOff val="5000"/>
                  </a:schemeClr>
                </a:solidFill>
                <a:latin typeface="Times New Roman" pitchFamily="18" charset="0"/>
                <a:cs typeface="Times New Roman" pitchFamily="18" charset="0"/>
              </a:rPr>
              <a:t>cực</a:t>
            </a:r>
            <a:r>
              <a:rPr lang="en-US" sz="2000" dirty="0">
                <a:solidFill>
                  <a:schemeClr val="tx1">
                    <a:lumMod val="95000"/>
                    <a:lumOff val="5000"/>
                  </a:schemeClr>
                </a:solidFill>
                <a:latin typeface="Times New Roman" pitchFamily="18" charset="0"/>
                <a:cs typeface="Times New Roman" pitchFamily="18" charset="0"/>
              </a:rPr>
              <a:t> </a:t>
            </a:r>
            <a:r>
              <a:rPr lang="en-US" sz="2000" dirty="0" err="1">
                <a:solidFill>
                  <a:schemeClr val="tx1">
                    <a:lumMod val="95000"/>
                    <a:lumOff val="5000"/>
                  </a:schemeClr>
                </a:solidFill>
                <a:latin typeface="Times New Roman" pitchFamily="18" charset="0"/>
                <a:cs typeface="Times New Roman" pitchFamily="18" charset="0"/>
              </a:rPr>
              <a:t>học</a:t>
            </a:r>
            <a:r>
              <a:rPr lang="en-US" sz="2000" dirty="0">
                <a:solidFill>
                  <a:schemeClr val="tx1">
                    <a:lumMod val="95000"/>
                    <a:lumOff val="5000"/>
                  </a:schemeClr>
                </a:solidFill>
                <a:latin typeface="Times New Roman" pitchFamily="18" charset="0"/>
                <a:cs typeface="Times New Roman" pitchFamily="18" charset="0"/>
              </a:rPr>
              <a:t> </a:t>
            </a:r>
            <a:r>
              <a:rPr lang="en-US" sz="2000" dirty="0" err="1">
                <a:solidFill>
                  <a:schemeClr val="tx1">
                    <a:lumMod val="95000"/>
                    <a:lumOff val="5000"/>
                  </a:schemeClr>
                </a:solidFill>
                <a:latin typeface="Times New Roman" pitchFamily="18" charset="0"/>
                <a:cs typeface="Times New Roman" pitchFamily="18" charset="0"/>
              </a:rPr>
              <a:t>theo</a:t>
            </a:r>
            <a:r>
              <a:rPr lang="en-US" sz="2000" dirty="0">
                <a:solidFill>
                  <a:schemeClr val="tx1">
                    <a:lumMod val="95000"/>
                    <a:lumOff val="5000"/>
                  </a:schemeClr>
                </a:solidFill>
                <a:latin typeface="Times New Roman" pitchFamily="18" charset="0"/>
                <a:cs typeface="Times New Roman" pitchFamily="18" charset="0"/>
              </a:rPr>
              <a:t> </a:t>
            </a:r>
            <a:r>
              <a:rPr lang="en-US" sz="2000" dirty="0" err="1">
                <a:solidFill>
                  <a:schemeClr val="tx1">
                    <a:lumMod val="95000"/>
                    <a:lumOff val="5000"/>
                  </a:schemeClr>
                </a:solidFill>
                <a:latin typeface="Times New Roman" pitchFamily="18" charset="0"/>
                <a:cs typeface="Times New Roman" pitchFamily="18" charset="0"/>
              </a:rPr>
              <a:t>sách</a:t>
            </a:r>
            <a:r>
              <a:rPr lang="en-US" sz="2000" dirty="0">
                <a:solidFill>
                  <a:schemeClr val="tx1">
                    <a:lumMod val="95000"/>
                    <a:lumOff val="5000"/>
                  </a:schemeClr>
                </a:solidFill>
                <a:latin typeface="Times New Roman" pitchFamily="18" charset="0"/>
                <a:cs typeface="Times New Roman" pitchFamily="18" charset="0"/>
              </a:rPr>
              <a:t> “</a:t>
            </a:r>
            <a:r>
              <a:rPr lang="en-US" sz="2000" dirty="0" err="1">
                <a:solidFill>
                  <a:schemeClr val="tx1">
                    <a:lumMod val="95000"/>
                    <a:lumOff val="5000"/>
                  </a:schemeClr>
                </a:solidFill>
                <a:latin typeface="Times New Roman" pitchFamily="18" charset="0"/>
                <a:cs typeface="Times New Roman" pitchFamily="18" charset="0"/>
              </a:rPr>
              <a:t>Binh</a:t>
            </a:r>
            <a:r>
              <a:rPr lang="en-US" sz="2000" dirty="0">
                <a:solidFill>
                  <a:schemeClr val="tx1">
                    <a:lumMod val="95000"/>
                    <a:lumOff val="5000"/>
                  </a:schemeClr>
                </a:solidFill>
                <a:latin typeface="Times New Roman" pitchFamily="18" charset="0"/>
                <a:cs typeface="Times New Roman" pitchFamily="18" charset="0"/>
              </a:rPr>
              <a:t> </a:t>
            </a:r>
            <a:r>
              <a:rPr lang="en-US" sz="2000" dirty="0" err="1">
                <a:solidFill>
                  <a:schemeClr val="tx1">
                    <a:lumMod val="95000"/>
                    <a:lumOff val="5000"/>
                  </a:schemeClr>
                </a:solidFill>
                <a:latin typeface="Times New Roman" pitchFamily="18" charset="0"/>
                <a:cs typeface="Times New Roman" pitchFamily="18" charset="0"/>
              </a:rPr>
              <a:t>thư</a:t>
            </a:r>
            <a:r>
              <a:rPr lang="en-US" sz="2000" dirty="0">
                <a:solidFill>
                  <a:schemeClr val="tx1">
                    <a:lumMod val="95000"/>
                    <a:lumOff val="5000"/>
                  </a:schemeClr>
                </a:solidFill>
                <a:latin typeface="Times New Roman" pitchFamily="18" charset="0"/>
                <a:cs typeface="Times New Roman" pitchFamily="18" charset="0"/>
              </a:rPr>
              <a:t> </a:t>
            </a:r>
            <a:r>
              <a:rPr lang="en-US" sz="2000" dirty="0" err="1">
                <a:solidFill>
                  <a:schemeClr val="tx1">
                    <a:lumMod val="95000"/>
                    <a:lumOff val="5000"/>
                  </a:schemeClr>
                </a:solidFill>
                <a:latin typeface="Times New Roman" pitchFamily="18" charset="0"/>
                <a:cs typeface="Times New Roman" pitchFamily="18" charset="0"/>
              </a:rPr>
              <a:t>yếu</a:t>
            </a:r>
            <a:r>
              <a:rPr lang="en-US" sz="2000" dirty="0">
                <a:solidFill>
                  <a:schemeClr val="tx1">
                    <a:lumMod val="95000"/>
                    <a:lumOff val="5000"/>
                  </a:schemeClr>
                </a:solidFill>
                <a:latin typeface="Times New Roman" pitchFamily="18" charset="0"/>
                <a:cs typeface="Times New Roman" pitchFamily="18" charset="0"/>
              </a:rPr>
              <a:t> </a:t>
            </a:r>
            <a:r>
              <a:rPr lang="en-US" sz="2000" dirty="0" err="1">
                <a:solidFill>
                  <a:schemeClr val="tx1">
                    <a:lumMod val="95000"/>
                    <a:lumOff val="5000"/>
                  </a:schemeClr>
                </a:solidFill>
                <a:latin typeface="Times New Roman" pitchFamily="18" charset="0"/>
                <a:cs typeface="Times New Roman" pitchFamily="18" charset="0"/>
              </a:rPr>
              <a:t>lược</a:t>
            </a:r>
            <a:r>
              <a:rPr lang="en-US" sz="2000" dirty="0">
                <a:solidFill>
                  <a:schemeClr val="tx1">
                    <a:lumMod val="95000"/>
                    <a:lumOff val="5000"/>
                  </a:schemeClr>
                </a:solidFill>
                <a:latin typeface="Times New Roman" pitchFamily="18" charset="0"/>
                <a:cs typeface="Times New Roman" pitchFamily="18" charset="0"/>
              </a:rPr>
              <a:t>” </a:t>
            </a:r>
            <a:r>
              <a:rPr lang="en-US" sz="2000" dirty="0" err="1">
                <a:solidFill>
                  <a:schemeClr val="tx1">
                    <a:lumMod val="95000"/>
                    <a:lumOff val="5000"/>
                  </a:schemeClr>
                </a:solidFill>
                <a:latin typeface="Times New Roman" pitchFamily="18" charset="0"/>
                <a:cs typeface="Times New Roman" pitchFamily="18" charset="0"/>
              </a:rPr>
              <a:t>để</a:t>
            </a:r>
            <a:r>
              <a:rPr lang="en-US" sz="2000" dirty="0">
                <a:solidFill>
                  <a:schemeClr val="tx1">
                    <a:lumMod val="95000"/>
                    <a:lumOff val="5000"/>
                  </a:schemeClr>
                </a:solidFill>
                <a:latin typeface="Times New Roman" pitchFamily="18" charset="0"/>
                <a:cs typeface="Times New Roman" pitchFamily="18" charset="0"/>
              </a:rPr>
              <a:t> </a:t>
            </a:r>
            <a:r>
              <a:rPr lang="en-US" sz="2000" dirty="0" err="1">
                <a:solidFill>
                  <a:schemeClr val="tx1">
                    <a:lumMod val="95000"/>
                    <a:lumOff val="5000"/>
                  </a:schemeClr>
                </a:solidFill>
                <a:latin typeface="Times New Roman" pitchFamily="18" charset="0"/>
                <a:cs typeface="Times New Roman" pitchFamily="18" charset="0"/>
              </a:rPr>
              <a:t>sẵn</a:t>
            </a:r>
            <a:r>
              <a:rPr lang="en-US" sz="2000" dirty="0">
                <a:solidFill>
                  <a:schemeClr val="tx1">
                    <a:lumMod val="95000"/>
                    <a:lumOff val="5000"/>
                  </a:schemeClr>
                </a:solidFill>
                <a:latin typeface="Times New Roman" pitchFamily="18" charset="0"/>
                <a:cs typeface="Times New Roman" pitchFamily="18" charset="0"/>
              </a:rPr>
              <a:t> </a:t>
            </a:r>
            <a:r>
              <a:rPr lang="en-US" sz="2000" dirty="0" err="1">
                <a:solidFill>
                  <a:schemeClr val="tx1">
                    <a:lumMod val="95000"/>
                    <a:lumOff val="5000"/>
                  </a:schemeClr>
                </a:solidFill>
                <a:latin typeface="Times New Roman" pitchFamily="18" charset="0"/>
                <a:cs typeface="Times New Roman" pitchFamily="18" charset="0"/>
              </a:rPr>
              <a:t>sàng</a:t>
            </a:r>
            <a:r>
              <a:rPr lang="en-US" sz="2000" dirty="0">
                <a:solidFill>
                  <a:schemeClr val="tx1">
                    <a:lumMod val="95000"/>
                    <a:lumOff val="5000"/>
                  </a:schemeClr>
                </a:solidFill>
                <a:latin typeface="Times New Roman" pitchFamily="18" charset="0"/>
                <a:cs typeface="Times New Roman" pitchFamily="18" charset="0"/>
              </a:rPr>
              <a:t> </a:t>
            </a:r>
            <a:r>
              <a:rPr lang="en-US" sz="2000" dirty="0" err="1">
                <a:solidFill>
                  <a:schemeClr val="tx1">
                    <a:lumMod val="95000"/>
                    <a:lumOff val="5000"/>
                  </a:schemeClr>
                </a:solidFill>
                <a:latin typeface="Times New Roman" pitchFamily="18" charset="0"/>
                <a:cs typeface="Times New Roman" pitchFamily="18" charset="0"/>
              </a:rPr>
              <a:t>đánh</a:t>
            </a:r>
            <a:r>
              <a:rPr lang="en-US" sz="2000" dirty="0">
                <a:solidFill>
                  <a:schemeClr val="tx1">
                    <a:lumMod val="95000"/>
                    <a:lumOff val="5000"/>
                  </a:schemeClr>
                </a:solidFill>
                <a:latin typeface="Times New Roman" pitchFamily="18" charset="0"/>
                <a:cs typeface="Times New Roman" pitchFamily="18" charset="0"/>
              </a:rPr>
              <a:t> </a:t>
            </a:r>
            <a:r>
              <a:rPr lang="en-US" sz="2000" dirty="0" err="1">
                <a:solidFill>
                  <a:schemeClr val="tx1">
                    <a:lumMod val="95000"/>
                    <a:lumOff val="5000"/>
                  </a:schemeClr>
                </a:solidFill>
                <a:latin typeface="Times New Roman" pitchFamily="18" charset="0"/>
                <a:cs typeface="Times New Roman" pitchFamily="18" charset="0"/>
              </a:rPr>
              <a:t>giặc</a:t>
            </a:r>
            <a:r>
              <a:rPr lang="en-US" sz="2000" dirty="0">
                <a:solidFill>
                  <a:schemeClr val="tx1">
                    <a:lumMod val="95000"/>
                    <a:lumOff val="5000"/>
                  </a:schemeClr>
                </a:solidFill>
                <a:latin typeface="Times New Roman" pitchFamily="18" charset="0"/>
                <a:cs typeface="Times New Roman" pitchFamily="18" charset="0"/>
              </a:rPr>
              <a:t> </a:t>
            </a:r>
            <a:r>
              <a:rPr lang="en-US" sz="2000" dirty="0" err="1">
                <a:solidFill>
                  <a:schemeClr val="tx1">
                    <a:lumMod val="95000"/>
                    <a:lumOff val="5000"/>
                  </a:schemeClr>
                </a:solidFill>
                <a:latin typeface="Times New Roman" pitchFamily="18" charset="0"/>
                <a:cs typeface="Times New Roman" pitchFamily="18" charset="0"/>
              </a:rPr>
              <a:t>cứu</a:t>
            </a:r>
            <a:r>
              <a:rPr lang="en-US" sz="2000" dirty="0">
                <a:solidFill>
                  <a:schemeClr val="tx1">
                    <a:lumMod val="95000"/>
                    <a:lumOff val="5000"/>
                  </a:schemeClr>
                </a:solidFill>
                <a:latin typeface="Times New Roman" pitchFamily="18" charset="0"/>
                <a:cs typeface="Times New Roman" pitchFamily="18" charset="0"/>
              </a:rPr>
              <a:t> </a:t>
            </a:r>
            <a:r>
              <a:rPr lang="en-US" sz="2000" dirty="0" err="1">
                <a:solidFill>
                  <a:schemeClr val="tx1">
                    <a:lumMod val="95000"/>
                    <a:lumOff val="5000"/>
                  </a:schemeClr>
                </a:solidFill>
                <a:latin typeface="Times New Roman" pitchFamily="18" charset="0"/>
                <a:cs typeface="Times New Roman" pitchFamily="18" charset="0"/>
              </a:rPr>
              <a:t>nước</a:t>
            </a:r>
            <a:r>
              <a:rPr lang="en-US" sz="2000" dirty="0">
                <a:solidFill>
                  <a:schemeClr val="tx1">
                    <a:lumMod val="95000"/>
                    <a:lumOff val="5000"/>
                  </a:schemeClr>
                </a:solidFill>
                <a:latin typeface="Times New Roman" pitchFamily="18" charset="0"/>
                <a:cs typeface="Times New Roman" pitchFamily="18" charset="0"/>
              </a:rPr>
              <a:t> </a:t>
            </a:r>
            <a:r>
              <a:rPr lang="en-US" sz="2000" dirty="0">
                <a:solidFill>
                  <a:schemeClr val="tx1">
                    <a:lumMod val="95000"/>
                    <a:lumOff val="5000"/>
                  </a:schemeClr>
                </a:solidFill>
                <a:latin typeface="Times New Roman" pitchFamily="18" charset="0"/>
                <a:cs typeface="Times New Roman" pitchFamily="18" charset="0"/>
                <a:sym typeface="Wingdings" pitchFamily="2" charset="2"/>
              </a:rPr>
              <a:t> </a:t>
            </a:r>
            <a:r>
              <a:rPr lang="en-US" sz="2000" dirty="0" err="1">
                <a:solidFill>
                  <a:schemeClr val="tx1">
                    <a:lumMod val="95000"/>
                    <a:lumOff val="5000"/>
                  </a:schemeClr>
                </a:solidFill>
                <a:latin typeface="Times New Roman" pitchFamily="18" charset="0"/>
                <a:cs typeface="Times New Roman" pitchFamily="18" charset="0"/>
                <a:sym typeface="Wingdings" pitchFamily="2" charset="2"/>
              </a:rPr>
              <a:t>Có</a:t>
            </a:r>
            <a:r>
              <a:rPr lang="en-US" sz="2000" dirty="0">
                <a:solidFill>
                  <a:schemeClr val="tx1">
                    <a:lumMod val="95000"/>
                    <a:lumOff val="5000"/>
                  </a:schemeClr>
                </a:solidFill>
                <a:latin typeface="Times New Roman" pitchFamily="18" charset="0"/>
                <a:cs typeface="Times New Roman" pitchFamily="18" charset="0"/>
                <a:sym typeface="Wingdings" pitchFamily="2" charset="2"/>
              </a:rPr>
              <a:t> </a:t>
            </a:r>
            <a:r>
              <a:rPr lang="en-US" sz="2000" dirty="0" err="1">
                <a:solidFill>
                  <a:schemeClr val="tx1">
                    <a:lumMod val="95000"/>
                    <a:lumOff val="5000"/>
                  </a:schemeClr>
                </a:solidFill>
                <a:latin typeface="Times New Roman" pitchFamily="18" charset="0"/>
                <a:cs typeface="Times New Roman" pitchFamily="18" charset="0"/>
                <a:sym typeface="Wingdings" pitchFamily="2" charset="2"/>
              </a:rPr>
              <a:t>vai</a:t>
            </a:r>
            <a:r>
              <a:rPr lang="en-US" sz="2000" dirty="0">
                <a:solidFill>
                  <a:schemeClr val="tx1">
                    <a:lumMod val="95000"/>
                    <a:lumOff val="5000"/>
                  </a:schemeClr>
                </a:solidFill>
                <a:latin typeface="Times New Roman" pitchFamily="18" charset="0"/>
                <a:cs typeface="Times New Roman" pitchFamily="18" charset="0"/>
                <a:sym typeface="Wingdings" pitchFamily="2" charset="2"/>
              </a:rPr>
              <a:t> </a:t>
            </a:r>
            <a:r>
              <a:rPr lang="en-US" sz="2000" dirty="0" err="1">
                <a:solidFill>
                  <a:schemeClr val="tx1">
                    <a:lumMod val="95000"/>
                    <a:lumOff val="5000"/>
                  </a:schemeClr>
                </a:solidFill>
                <a:latin typeface="Times New Roman" pitchFamily="18" charset="0"/>
                <a:cs typeface="Times New Roman" pitchFamily="18" charset="0"/>
                <a:sym typeface="Wingdings" pitchFamily="2" charset="2"/>
              </a:rPr>
              <a:t>trò</a:t>
            </a:r>
            <a:r>
              <a:rPr lang="en-US" sz="2000" dirty="0">
                <a:solidFill>
                  <a:schemeClr val="tx1">
                    <a:lumMod val="95000"/>
                    <a:lumOff val="5000"/>
                  </a:schemeClr>
                </a:solidFill>
                <a:latin typeface="Times New Roman" pitchFamily="18" charset="0"/>
                <a:cs typeface="Times New Roman" pitchFamily="18" charset="0"/>
                <a:sym typeface="Wingdings" pitchFamily="2" charset="2"/>
              </a:rPr>
              <a:t> </a:t>
            </a:r>
            <a:r>
              <a:rPr lang="en-US" sz="2000" dirty="0" err="1">
                <a:solidFill>
                  <a:schemeClr val="tx1">
                    <a:lumMod val="95000"/>
                    <a:lumOff val="5000"/>
                  </a:schemeClr>
                </a:solidFill>
                <a:latin typeface="Times New Roman" pitchFamily="18" charset="0"/>
                <a:cs typeface="Times New Roman" pitchFamily="18" charset="0"/>
                <a:sym typeface="Wingdings" pitchFamily="2" charset="2"/>
              </a:rPr>
              <a:t>quan</a:t>
            </a:r>
            <a:r>
              <a:rPr lang="en-US" sz="2000" dirty="0">
                <a:solidFill>
                  <a:schemeClr val="tx1">
                    <a:lumMod val="95000"/>
                    <a:lumOff val="5000"/>
                  </a:schemeClr>
                </a:solidFill>
                <a:latin typeface="Times New Roman" pitchFamily="18" charset="0"/>
                <a:cs typeface="Times New Roman" pitchFamily="18" charset="0"/>
                <a:sym typeface="Wingdings" pitchFamily="2" charset="2"/>
              </a:rPr>
              <a:t> </a:t>
            </a:r>
            <a:r>
              <a:rPr lang="en-US" sz="2000" dirty="0" err="1">
                <a:solidFill>
                  <a:schemeClr val="tx1">
                    <a:lumMod val="95000"/>
                    <a:lumOff val="5000"/>
                  </a:schemeClr>
                </a:solidFill>
                <a:latin typeface="Times New Roman" pitchFamily="18" charset="0"/>
                <a:cs typeface="Times New Roman" pitchFamily="18" charset="0"/>
                <a:sym typeface="Wingdings" pitchFamily="2" charset="2"/>
              </a:rPr>
              <a:t>trọng</a:t>
            </a:r>
            <a:r>
              <a:rPr lang="en-US" sz="2000" dirty="0">
                <a:solidFill>
                  <a:schemeClr val="tx1">
                    <a:lumMod val="95000"/>
                    <a:lumOff val="5000"/>
                  </a:schemeClr>
                </a:solidFill>
                <a:latin typeface="Times New Roman" pitchFamily="18" charset="0"/>
                <a:cs typeface="Times New Roman" pitchFamily="18" charset="0"/>
                <a:sym typeface="Wingdings" pitchFamily="2" charset="2"/>
              </a:rPr>
              <a:t> </a:t>
            </a:r>
            <a:r>
              <a:rPr lang="en-US" sz="2000" dirty="0" err="1">
                <a:solidFill>
                  <a:schemeClr val="tx1">
                    <a:lumMod val="95000"/>
                    <a:lumOff val="5000"/>
                  </a:schemeClr>
                </a:solidFill>
                <a:latin typeface="Times New Roman" pitchFamily="18" charset="0"/>
                <a:cs typeface="Times New Roman" pitchFamily="18" charset="0"/>
                <a:sym typeface="Wingdings" pitchFamily="2" charset="2"/>
              </a:rPr>
              <a:t>trong</a:t>
            </a:r>
            <a:r>
              <a:rPr lang="en-US" sz="2000" dirty="0">
                <a:solidFill>
                  <a:schemeClr val="tx1">
                    <a:lumMod val="95000"/>
                    <a:lumOff val="5000"/>
                  </a:schemeClr>
                </a:solidFill>
                <a:latin typeface="Times New Roman" pitchFamily="18" charset="0"/>
                <a:cs typeface="Times New Roman" pitchFamily="18" charset="0"/>
                <a:sym typeface="Wingdings" pitchFamily="2" charset="2"/>
              </a:rPr>
              <a:t> </a:t>
            </a:r>
            <a:r>
              <a:rPr lang="en-US" sz="2000" dirty="0" err="1">
                <a:solidFill>
                  <a:schemeClr val="tx1">
                    <a:lumMod val="95000"/>
                    <a:lumOff val="5000"/>
                  </a:schemeClr>
                </a:solidFill>
                <a:latin typeface="Times New Roman" pitchFamily="18" charset="0"/>
                <a:cs typeface="Times New Roman" pitchFamily="18" charset="0"/>
                <a:sym typeface="Wingdings" pitchFamily="2" charset="2"/>
              </a:rPr>
              <a:t>thực</a:t>
            </a:r>
            <a:r>
              <a:rPr lang="en-US" sz="2000" dirty="0">
                <a:solidFill>
                  <a:schemeClr val="tx1">
                    <a:lumMod val="95000"/>
                    <a:lumOff val="5000"/>
                  </a:schemeClr>
                </a:solidFill>
                <a:latin typeface="Times New Roman" pitchFamily="18" charset="0"/>
                <a:cs typeface="Times New Roman" pitchFamily="18" charset="0"/>
                <a:sym typeface="Wingdings" pitchFamily="2" charset="2"/>
              </a:rPr>
              <a:t> </a:t>
            </a:r>
            <a:r>
              <a:rPr lang="en-US" sz="2000" dirty="0" err="1">
                <a:solidFill>
                  <a:schemeClr val="tx1">
                    <a:lumMod val="95000"/>
                    <a:lumOff val="5000"/>
                  </a:schemeClr>
                </a:solidFill>
                <a:latin typeface="Times New Roman" pitchFamily="18" charset="0"/>
                <a:cs typeface="Times New Roman" pitchFamily="18" charset="0"/>
                <a:sym typeface="Wingdings" pitchFamily="2" charset="2"/>
              </a:rPr>
              <a:t>hiện</a:t>
            </a:r>
            <a:r>
              <a:rPr lang="en-US" sz="2000" dirty="0">
                <a:solidFill>
                  <a:schemeClr val="tx1">
                    <a:lumMod val="95000"/>
                    <a:lumOff val="5000"/>
                  </a:schemeClr>
                </a:solidFill>
                <a:latin typeface="Times New Roman" pitchFamily="18" charset="0"/>
                <a:cs typeface="Times New Roman" pitchFamily="18" charset="0"/>
                <a:sym typeface="Wingdings" pitchFamily="2" charset="2"/>
              </a:rPr>
              <a:t> </a:t>
            </a:r>
            <a:r>
              <a:rPr lang="en-US" sz="2000" dirty="0" err="1">
                <a:solidFill>
                  <a:schemeClr val="tx1">
                    <a:lumMod val="95000"/>
                    <a:lumOff val="5000"/>
                  </a:schemeClr>
                </a:solidFill>
                <a:latin typeface="Times New Roman" pitchFamily="18" charset="0"/>
                <a:cs typeface="Times New Roman" pitchFamily="18" charset="0"/>
                <a:sym typeface="Wingdings" pitchFamily="2" charset="2"/>
              </a:rPr>
              <a:t>mục</a:t>
            </a:r>
            <a:r>
              <a:rPr lang="en-US" sz="2000" dirty="0">
                <a:solidFill>
                  <a:schemeClr val="tx1">
                    <a:lumMod val="95000"/>
                    <a:lumOff val="5000"/>
                  </a:schemeClr>
                </a:solidFill>
                <a:latin typeface="Times New Roman" pitchFamily="18" charset="0"/>
                <a:cs typeface="Times New Roman" pitchFamily="18" charset="0"/>
                <a:sym typeface="Wingdings" pitchFamily="2" charset="2"/>
              </a:rPr>
              <a:t> </a:t>
            </a:r>
            <a:r>
              <a:rPr lang="en-US" sz="2000" dirty="0" err="1">
                <a:solidFill>
                  <a:schemeClr val="tx1">
                    <a:lumMod val="95000"/>
                    <a:lumOff val="5000"/>
                  </a:schemeClr>
                </a:solidFill>
                <a:latin typeface="Times New Roman" pitchFamily="18" charset="0"/>
                <a:cs typeface="Times New Roman" pitchFamily="18" charset="0"/>
                <a:sym typeface="Wingdings" pitchFamily="2" charset="2"/>
              </a:rPr>
              <a:t>đích</a:t>
            </a:r>
            <a:r>
              <a:rPr lang="en-US" sz="2000" dirty="0">
                <a:solidFill>
                  <a:schemeClr val="tx1">
                    <a:lumMod val="95000"/>
                    <a:lumOff val="5000"/>
                  </a:schemeClr>
                </a:solidFill>
                <a:latin typeface="Times New Roman" pitchFamily="18" charset="0"/>
                <a:cs typeface="Times New Roman" pitchFamily="18" charset="0"/>
                <a:sym typeface="Wingdings" pitchFamily="2" charset="2"/>
              </a:rPr>
              <a:t> </a:t>
            </a:r>
            <a:r>
              <a:rPr lang="en-US" sz="2000" dirty="0" err="1">
                <a:solidFill>
                  <a:schemeClr val="tx1">
                    <a:lumMod val="95000"/>
                    <a:lumOff val="5000"/>
                  </a:schemeClr>
                </a:solidFill>
                <a:latin typeface="Times New Roman" pitchFamily="18" charset="0"/>
                <a:cs typeface="Times New Roman" pitchFamily="18" charset="0"/>
                <a:sym typeface="Wingdings" pitchFamily="2" charset="2"/>
              </a:rPr>
              <a:t>chung</a:t>
            </a:r>
            <a:r>
              <a:rPr lang="en-US" sz="2000" dirty="0">
                <a:solidFill>
                  <a:schemeClr val="tx1">
                    <a:lumMod val="95000"/>
                    <a:lumOff val="5000"/>
                  </a:schemeClr>
                </a:solidFill>
                <a:latin typeface="Times New Roman" pitchFamily="18" charset="0"/>
                <a:cs typeface="Times New Roman" pitchFamily="18" charset="0"/>
                <a:sym typeface="Wingdings" pitchFamily="2" charset="2"/>
              </a:rPr>
              <a:t> </a:t>
            </a:r>
            <a:r>
              <a:rPr lang="en-US" sz="2000" dirty="0" err="1">
                <a:solidFill>
                  <a:schemeClr val="tx1">
                    <a:lumMod val="95000"/>
                    <a:lumOff val="5000"/>
                  </a:schemeClr>
                </a:solidFill>
                <a:latin typeface="Times New Roman" pitchFamily="18" charset="0"/>
                <a:cs typeface="Times New Roman" pitchFamily="18" charset="0"/>
                <a:sym typeface="Wingdings" pitchFamily="2" charset="2"/>
              </a:rPr>
              <a:t>của</a:t>
            </a:r>
            <a:r>
              <a:rPr lang="en-US" sz="2000" dirty="0">
                <a:solidFill>
                  <a:schemeClr val="tx1">
                    <a:lumMod val="95000"/>
                    <a:lumOff val="5000"/>
                  </a:schemeClr>
                </a:solidFill>
                <a:latin typeface="Times New Roman" pitchFamily="18" charset="0"/>
                <a:cs typeface="Times New Roman" pitchFamily="18" charset="0"/>
                <a:sym typeface="Wingdings" pitchFamily="2" charset="2"/>
              </a:rPr>
              <a:t> </a:t>
            </a:r>
            <a:r>
              <a:rPr lang="en-US" sz="2000" dirty="0" err="1">
                <a:solidFill>
                  <a:schemeClr val="tx1">
                    <a:lumMod val="95000"/>
                    <a:lumOff val="5000"/>
                  </a:schemeClr>
                </a:solidFill>
                <a:latin typeface="Times New Roman" pitchFamily="18" charset="0"/>
                <a:cs typeface="Times New Roman" pitchFamily="18" charset="0"/>
                <a:sym typeface="Wingdings" pitchFamily="2" charset="2"/>
              </a:rPr>
              <a:t>bài</a:t>
            </a:r>
            <a:r>
              <a:rPr lang="en-US" sz="2000" dirty="0">
                <a:solidFill>
                  <a:schemeClr val="tx1">
                    <a:lumMod val="95000"/>
                    <a:lumOff val="5000"/>
                  </a:schemeClr>
                </a:solidFill>
                <a:latin typeface="Times New Roman" pitchFamily="18" charset="0"/>
                <a:cs typeface="Times New Roman" pitchFamily="18" charset="0"/>
                <a:sym typeface="Wingdings" pitchFamily="2" charset="2"/>
              </a:rPr>
              <a:t> </a:t>
            </a:r>
            <a:r>
              <a:rPr lang="en-US" sz="2000" dirty="0" err="1">
                <a:solidFill>
                  <a:schemeClr val="tx1">
                    <a:lumMod val="95000"/>
                    <a:lumOff val="5000"/>
                  </a:schemeClr>
                </a:solidFill>
                <a:latin typeface="Times New Roman" pitchFamily="18" charset="0"/>
                <a:cs typeface="Times New Roman" pitchFamily="18" charset="0"/>
                <a:sym typeface="Wingdings" pitchFamily="2" charset="2"/>
              </a:rPr>
              <a:t>hịch</a:t>
            </a:r>
            <a:r>
              <a:rPr lang="en-US" sz="2000" dirty="0">
                <a:solidFill>
                  <a:schemeClr val="tx1">
                    <a:lumMod val="95000"/>
                    <a:lumOff val="5000"/>
                  </a:schemeClr>
                </a:solidFill>
                <a:latin typeface="Times New Roman" pitchFamily="18" charset="0"/>
                <a:cs typeface="Times New Roman" pitchFamily="18" charset="0"/>
                <a:sym typeface="Wingdings" pitchFamily="2" charset="2"/>
              </a:rPr>
              <a:t>.</a:t>
            </a:r>
            <a:endParaRPr lang="en-US" sz="2800" dirty="0">
              <a:solidFill>
                <a:schemeClr val="tx1">
                  <a:lumMod val="95000"/>
                  <a:lumOff val="5000"/>
                </a:schemeClr>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3904347711"/>
      </p:ext>
    </p:extLst>
  </p:cSld>
  <p:clrMapOvr>
    <a:masterClrMapping/>
  </p:clrMapOvr>
  <mc:AlternateContent xmlns:mc="http://schemas.openxmlformats.org/markup-compatibility/2006" xmlns:p14="http://schemas.microsoft.com/office/powerpoint/2010/main">
    <mc:Choice Requires="p14">
      <p:transition spd="slow" p14:dur="2000" advTm="129832"/>
    </mc:Choice>
    <mc:Fallback xmlns="">
      <p:transition spd="slow" advTm="12983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down)">
                                      <p:cBhvr>
                                        <p:cTn id="10" dur="500"/>
                                        <p:tgtEl>
                                          <p:spTgt spid="4">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wipe(down)">
                                      <p:cBhvr>
                                        <p:cTn id="13" dur="500"/>
                                        <p:tgtEl>
                                          <p:spTgt spid="4">
                                            <p:txEl>
                                              <p:pRg st="3" end="3"/>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wipe(down)">
                                      <p:cBhvr>
                                        <p:cTn id="16"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5873" y="-108528"/>
            <a:ext cx="12192000" cy="831937"/>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782883" y="-142124"/>
            <a:ext cx="10972800" cy="923795"/>
          </a:xfrm>
          <a:ln>
            <a:noFill/>
          </a:ln>
        </p:spPr>
        <p:txBody>
          <a:bodyPr>
            <a:noAutofit/>
          </a:bodyPr>
          <a:lstStyle/>
          <a:p>
            <a:pPr algn="ctr"/>
            <a:r>
              <a:rPr lang="en-US" sz="3200" b="1" dirty="0">
                <a:solidFill>
                  <a:srgbClr val="FFFF00"/>
                </a:solidFill>
                <a:latin typeface="Times New Roman" pitchFamily="18" charset="0"/>
                <a:cs typeface="Times New Roman" pitchFamily="18" charset="0"/>
              </a:rPr>
              <a:t>TIẾT 97: HÀNH ĐỘNG NÓI </a:t>
            </a:r>
            <a:endParaRPr lang="en-US" sz="3200" b="1" u="sng" dirty="0">
              <a:solidFill>
                <a:srgbClr val="C00000"/>
              </a:solidFill>
            </a:endParaRPr>
          </a:p>
        </p:txBody>
      </p:sp>
      <p:sp>
        <p:nvSpPr>
          <p:cNvPr id="6" name="Rectangle 5"/>
          <p:cNvSpPr/>
          <p:nvPr/>
        </p:nvSpPr>
        <p:spPr>
          <a:xfrm>
            <a:off x="-15873" y="723409"/>
            <a:ext cx="2480166" cy="523220"/>
          </a:xfrm>
          <a:prstGeom prst="rect">
            <a:avLst/>
          </a:prstGeom>
        </p:spPr>
        <p:txBody>
          <a:bodyPr wrap="none">
            <a:spAutoFit/>
          </a:bodyPr>
          <a:lstStyle/>
          <a:p>
            <a:pPr lvl="0">
              <a:spcBef>
                <a:spcPct val="20000"/>
              </a:spcBef>
            </a:pPr>
            <a:r>
              <a:rPr lang="en-US" sz="2800" b="1" dirty="0">
                <a:solidFill>
                  <a:prstClr val="black"/>
                </a:solidFill>
                <a:latin typeface="Times New Roman" panose="02020603050405020304" pitchFamily="18" charset="0"/>
                <a:cs typeface="Times New Roman" panose="02020603050405020304" pitchFamily="18" charset="0"/>
              </a:rPr>
              <a:t>III/</a:t>
            </a:r>
            <a:r>
              <a:rPr lang="en-US" sz="2800" b="1" dirty="0" err="1">
                <a:solidFill>
                  <a:prstClr val="black"/>
                </a:solidFill>
                <a:latin typeface="Times New Roman" panose="02020603050405020304" pitchFamily="18" charset="0"/>
                <a:cs typeface="Times New Roman" panose="02020603050405020304" pitchFamily="18" charset="0"/>
              </a:rPr>
              <a:t>Luyện</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tập</a:t>
            </a:r>
            <a:r>
              <a:rPr lang="en-US" sz="2800" b="1" dirty="0">
                <a:solidFill>
                  <a:prstClr val="black"/>
                </a:solidFill>
                <a:latin typeface="Times New Roman" panose="02020603050405020304" pitchFamily="18" charset="0"/>
                <a:cs typeface="Times New Roman" panose="02020603050405020304" pitchFamily="18" charset="0"/>
              </a:rPr>
              <a:t> :</a:t>
            </a:r>
          </a:p>
        </p:txBody>
      </p:sp>
      <p:sp>
        <p:nvSpPr>
          <p:cNvPr id="7" name="Rectangle 6"/>
          <p:cNvSpPr/>
          <p:nvPr/>
        </p:nvSpPr>
        <p:spPr>
          <a:xfrm>
            <a:off x="-15873" y="1379578"/>
            <a:ext cx="12192000" cy="830997"/>
          </a:xfrm>
          <a:prstGeom prst="rect">
            <a:avLst/>
          </a:prstGeom>
        </p:spPr>
        <p:txBody>
          <a:bodyPr wrap="square">
            <a:spAutoFit/>
          </a:bodyPr>
          <a:lstStyle/>
          <a:p>
            <a:r>
              <a:rPr lang="en-US" sz="2400" b="1" u="sng" dirty="0">
                <a:solidFill>
                  <a:srgbClr val="FF0000"/>
                </a:solidFill>
                <a:latin typeface="Times New Roman" pitchFamily="18" charset="0"/>
                <a:cs typeface="Times New Roman" pitchFamily="18" charset="0"/>
              </a:rPr>
              <a:t>BT 2: </a:t>
            </a:r>
            <a:r>
              <a:rPr lang="en-US" sz="2400" b="1" dirty="0">
                <a:solidFill>
                  <a:srgbClr val="FF0000"/>
                </a:solidFill>
                <a:latin typeface="Times New Roman" panose="02020603050405020304" pitchFamily="18" charset="0"/>
                <a:cs typeface="Times New Roman" panose="02020603050405020304" pitchFamily="18" charset="0"/>
              </a:rPr>
              <a:t>(SGK/63) </a:t>
            </a:r>
            <a:r>
              <a:rPr lang="en-US" sz="2400" dirty="0" err="1">
                <a:solidFill>
                  <a:srgbClr val="002060"/>
                </a:solidFill>
                <a:latin typeface="Times New Roman" panose="02020603050405020304" pitchFamily="18" charset="0"/>
                <a:cs typeface="Times New Roman" panose="02020603050405020304" pitchFamily="18" charset="0"/>
              </a:rPr>
              <a:t>Hãy</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chỉ</a:t>
            </a:r>
            <a:r>
              <a:rPr lang="en-US" sz="2400" dirty="0">
                <a:solidFill>
                  <a:srgbClr val="002060"/>
                </a:solidFill>
                <a:latin typeface="Times New Roman" panose="02020603050405020304" pitchFamily="18" charset="0"/>
                <a:cs typeface="Times New Roman" panose="02020603050405020304" pitchFamily="18" charset="0"/>
              </a:rPr>
              <a:t> ra </a:t>
            </a:r>
            <a:r>
              <a:rPr lang="en-US" sz="2400" dirty="0" err="1">
                <a:solidFill>
                  <a:srgbClr val="002060"/>
                </a:solidFill>
                <a:latin typeface="Times New Roman" panose="02020603050405020304" pitchFamily="18" charset="0"/>
                <a:cs typeface="Times New Roman" panose="02020603050405020304" pitchFamily="18" charset="0"/>
              </a:rPr>
              <a:t>các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hành</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động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nói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và</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mục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đích</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của</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mỗi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hành</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động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nói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trong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mỗi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đoạn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trích</a:t>
            </a:r>
            <a:r>
              <a:rPr lang="en-US" sz="2400" dirty="0">
                <a:solidFill>
                  <a:srgbClr val="002060"/>
                </a:solidFill>
                <a:latin typeface="Times New Roman" panose="02020603050405020304" pitchFamily="18" charset="0"/>
                <a:cs typeface="Times New Roman" panose="02020603050405020304" pitchFamily="18" charset="0"/>
              </a:rPr>
              <a:t>.</a:t>
            </a:r>
          </a:p>
        </p:txBody>
      </p:sp>
      <p:sp>
        <p:nvSpPr>
          <p:cNvPr id="10" name="Rectangle 9"/>
          <p:cNvSpPr/>
          <p:nvPr/>
        </p:nvSpPr>
        <p:spPr>
          <a:xfrm>
            <a:off x="221819" y="2333685"/>
            <a:ext cx="11970181" cy="4893647"/>
          </a:xfrm>
          <a:prstGeom prst="rect">
            <a:avLst/>
          </a:prstGeom>
        </p:spPr>
        <p:txBody>
          <a:bodyPr wrap="square">
            <a:spAutoFit/>
          </a:bodyPr>
          <a:lstStyle/>
          <a:p>
            <a:pPr algn="just">
              <a:spcBef>
                <a:spcPct val="50000"/>
              </a:spcBef>
            </a:pPr>
            <a:r>
              <a:rPr lang="en-US" sz="2400" b="1" dirty="0">
                <a:solidFill>
                  <a:srgbClr val="FF0000"/>
                </a:solidFill>
                <a:latin typeface="Times New Roman" pitchFamily="18" charset="0"/>
                <a:cs typeface="Times New Roman" pitchFamily="18" charset="0"/>
              </a:rPr>
              <a:t>a. </a:t>
            </a:r>
            <a:r>
              <a:rPr lang="en-US" sz="2400" dirty="0" err="1">
                <a:latin typeface="Times New Roman" pitchFamily="18" charset="0"/>
                <a:cs typeface="Times New Roman" pitchFamily="18" charset="0"/>
              </a:rPr>
              <a:t>Tiếng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vang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xóm</a:t>
            </a:r>
            <a:r>
              <a:rPr lang="en-US" sz="2400" dirty="0">
                <a:latin typeface="Times New Roman" pitchFamily="18" charset="0"/>
                <a:cs typeface="Times New Roman" pitchFamily="18" charset="0"/>
              </a:rPr>
              <a:t>.</a:t>
            </a:r>
          </a:p>
          <a:p>
            <a:pPr algn="just"/>
            <a:r>
              <a:rPr lang="en-US" sz="2400" dirty="0" err="1">
                <a:latin typeface="Times New Roman" pitchFamily="18" charset="0"/>
                <a:cs typeface="Times New Roman" pitchFamily="18" charset="0"/>
              </a:rPr>
              <a:t>Bà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lão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giềng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chạy</a:t>
            </a:r>
            <a:r>
              <a:rPr lang="en-US" sz="2400" dirty="0">
                <a:latin typeface="Times New Roman" pitchFamily="18" charset="0"/>
                <a:cs typeface="Times New Roman" pitchFamily="18" charset="0"/>
              </a:rPr>
              <a:t> sang.</a:t>
            </a:r>
          </a:p>
          <a:p>
            <a:pPr algn="just"/>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rồi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chứ</a:t>
            </a:r>
            <a:r>
              <a:rPr lang="en-US" sz="2400" dirty="0">
                <a:latin typeface="Times New Roman" pitchFamily="18" charset="0"/>
                <a:cs typeface="Times New Roman" pitchFamily="18" charset="0"/>
              </a:rPr>
              <a:t> ?</a:t>
            </a:r>
          </a:p>
          <a:p>
            <a:pPr algn="just"/>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cụ</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cháu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tỉnh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Nhưng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xem</a:t>
            </a:r>
            <a:r>
              <a:rPr lang="en-US" sz="2400" dirty="0">
                <a:latin typeface="Times New Roman" pitchFamily="18" charset="0"/>
                <a:cs typeface="Times New Roman" pitchFamily="18" charset="0"/>
              </a:rPr>
              <a:t> ý </a:t>
            </a:r>
            <a:r>
              <a:rPr lang="en-US" sz="2400" dirty="0" err="1">
                <a:latin typeface="Times New Roman" pitchFamily="18" charset="0"/>
                <a:cs typeface="Times New Roman" pitchFamily="18" charset="0"/>
              </a:rPr>
              <a:t>vẫn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còn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lệt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bệt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chừng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vẫn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mỏi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mệt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lắm</a:t>
            </a:r>
            <a:r>
              <a:rPr lang="en-US" sz="2400" dirty="0">
                <a:latin typeface="Times New Roman" pitchFamily="18" charset="0"/>
                <a:cs typeface="Times New Roman" pitchFamily="18" charset="0"/>
              </a:rPr>
              <a:t>.</a:t>
            </a:r>
          </a:p>
          <a:p>
            <a:pPr algn="just"/>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bảo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ấy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trốn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trốn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nằm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đấy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chốc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nữa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thúc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sưu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trói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khổ</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ốm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nếu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đòn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nuôi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mấy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hoàn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hồn</a:t>
            </a:r>
            <a:r>
              <a:rPr lang="en-US" sz="2400" dirty="0">
                <a:latin typeface="Times New Roman" pitchFamily="18" charset="0"/>
                <a:cs typeface="Times New Roman" pitchFamily="18" charset="0"/>
              </a:rPr>
              <a:t>.</a:t>
            </a:r>
          </a:p>
          <a:p>
            <a:pPr algn="just"/>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Vâng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cháu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cụ</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Nhưng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nguội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cháu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cháu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lấy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húp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Nhịn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suông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hôm</a:t>
            </a:r>
            <a:r>
              <a:rPr lang="en-US" sz="2400" dirty="0">
                <a:latin typeface="Times New Roman" pitchFamily="18" charset="0"/>
                <a:cs typeface="Times New Roman" pitchFamily="18" charset="0"/>
              </a:rPr>
              <a:t> qua </a:t>
            </a:r>
            <a:r>
              <a:rPr lang="en-US" sz="2400" dirty="0" err="1">
                <a:latin typeface="Times New Roman" pitchFamily="18" charset="0"/>
                <a:cs typeface="Times New Roman" pitchFamily="18" charset="0"/>
              </a:rPr>
              <a:t>tới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giờ</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còn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gì</a:t>
            </a:r>
            <a:r>
              <a:rPr lang="en-US" sz="2400" dirty="0">
                <a:latin typeface="Times New Roman" pitchFamily="18" charset="0"/>
                <a:cs typeface="Times New Roman" pitchFamily="18" charset="0"/>
              </a:rPr>
              <a:t>. </a:t>
            </a:r>
          </a:p>
          <a:p>
            <a:pPr algn="just"/>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giục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ấy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kẻo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nữa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ta </a:t>
            </a:r>
            <a:r>
              <a:rPr lang="en-US" sz="2400" dirty="0" err="1">
                <a:latin typeface="Times New Roman" pitchFamily="18" charset="0"/>
                <a:cs typeface="Times New Roman" pitchFamily="18" charset="0"/>
              </a:rPr>
              <a:t>sắp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sửa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kéo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rồi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đấy</a:t>
            </a:r>
            <a:r>
              <a:rPr lang="en-US" sz="2400" dirty="0">
                <a:latin typeface="Times New Roman" pitchFamily="18" charset="0"/>
                <a:cs typeface="Times New Roman" pitchFamily="18" charset="0"/>
              </a:rPr>
              <a:t> !</a:t>
            </a:r>
          </a:p>
          <a:p>
            <a:pPr algn="just"/>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Rồi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lão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trở</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vẻ</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mặt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khoăn</a:t>
            </a:r>
            <a:r>
              <a:rPr lang="en-US" sz="2400" dirty="0">
                <a:latin typeface="Times New Roman" pitchFamily="18" charset="0"/>
                <a:cs typeface="Times New Roman" pitchFamily="18" charset="0"/>
              </a:rPr>
              <a:t> .                                     </a:t>
            </a:r>
          </a:p>
          <a:p>
            <a:pPr algn="just"/>
            <a:r>
              <a:rPr lang="en-US" sz="2400" dirty="0">
                <a:latin typeface="Times New Roman" pitchFamily="18" charset="0"/>
                <a:cs typeface="Times New Roman" pitchFamily="18" charset="0"/>
              </a:rPr>
              <a:t>                                                                                                </a:t>
            </a:r>
            <a:r>
              <a:rPr lang="en-US" sz="2400" dirty="0">
                <a:solidFill>
                  <a:srgbClr val="0033CC"/>
                </a:solidFill>
                <a:latin typeface="Times New Roman" pitchFamily="18" charset="0"/>
                <a:cs typeface="Times New Roman" pitchFamily="18" charset="0"/>
              </a:rPr>
              <a:t>( </a:t>
            </a:r>
            <a:r>
              <a:rPr lang="en-US" sz="2400" dirty="0" err="1">
                <a:solidFill>
                  <a:srgbClr val="0033CC"/>
                </a:solidFill>
                <a:latin typeface="Times New Roman" pitchFamily="18" charset="0"/>
                <a:cs typeface="Times New Roman" pitchFamily="18" charset="0"/>
              </a:rPr>
              <a:t>Ngô</a:t>
            </a:r>
            <a:r>
              <a:rPr lang="en-US" sz="2400" dirty="0">
                <a:solidFill>
                  <a:srgbClr val="0033CC"/>
                </a:solidFill>
                <a:latin typeface="Times New Roman" pitchFamily="18" charset="0"/>
                <a:cs typeface="Times New Roman" pitchFamily="18" charset="0"/>
              </a:rPr>
              <a:t> </a:t>
            </a:r>
            <a:r>
              <a:rPr lang="en-US" sz="2400" dirty="0" err="1">
                <a:solidFill>
                  <a:srgbClr val="0033CC"/>
                </a:solidFill>
                <a:latin typeface="Times New Roman" pitchFamily="18" charset="0"/>
                <a:cs typeface="Times New Roman" pitchFamily="18" charset="0"/>
              </a:rPr>
              <a:t>Tất</a:t>
            </a:r>
            <a:r>
              <a:rPr lang="en-US" sz="2400" dirty="0">
                <a:solidFill>
                  <a:srgbClr val="0033CC"/>
                </a:solidFill>
                <a:latin typeface="Times New Roman" pitchFamily="18" charset="0"/>
                <a:cs typeface="Times New Roman" pitchFamily="18" charset="0"/>
              </a:rPr>
              <a:t> </a:t>
            </a:r>
            <a:r>
              <a:rPr lang="en-US" sz="2400" dirty="0" err="1">
                <a:solidFill>
                  <a:srgbClr val="0033CC"/>
                </a:solidFill>
                <a:latin typeface="Times New Roman" pitchFamily="18" charset="0"/>
                <a:cs typeface="Times New Roman" pitchFamily="18" charset="0"/>
              </a:rPr>
              <a:t>Tố</a:t>
            </a:r>
            <a:r>
              <a:rPr lang="en-US" sz="2400" dirty="0">
                <a:solidFill>
                  <a:srgbClr val="0033CC"/>
                </a:solidFill>
                <a:latin typeface="Times New Roman" pitchFamily="18" charset="0"/>
                <a:cs typeface="Times New Roman" pitchFamily="18" charset="0"/>
              </a:rPr>
              <a:t>, </a:t>
            </a:r>
            <a:r>
              <a:rPr lang="en-US" sz="2400" i="1" dirty="0" err="1">
                <a:solidFill>
                  <a:srgbClr val="0033CC"/>
                </a:solidFill>
                <a:latin typeface="Times New Roman" pitchFamily="18" charset="0"/>
                <a:cs typeface="Times New Roman" pitchFamily="18" charset="0"/>
              </a:rPr>
              <a:t>Tắt</a:t>
            </a:r>
            <a:r>
              <a:rPr lang="en-US" sz="2400" i="1" dirty="0">
                <a:solidFill>
                  <a:srgbClr val="0033CC"/>
                </a:solidFill>
                <a:latin typeface="Times New Roman" pitchFamily="18" charset="0"/>
                <a:cs typeface="Times New Roman" pitchFamily="18" charset="0"/>
              </a:rPr>
              <a:t> </a:t>
            </a:r>
            <a:r>
              <a:rPr lang="en-US" sz="2400" i="1" dirty="0" err="1">
                <a:solidFill>
                  <a:srgbClr val="0033CC"/>
                </a:solidFill>
                <a:latin typeface="Times New Roman" pitchFamily="18" charset="0"/>
                <a:cs typeface="Times New Roman" pitchFamily="18" charset="0"/>
              </a:rPr>
              <a:t>đèn</a:t>
            </a:r>
            <a:r>
              <a:rPr lang="en-US" sz="2400" i="1" dirty="0">
                <a:solidFill>
                  <a:srgbClr val="0033CC"/>
                </a:solidFill>
                <a:latin typeface="Times New Roman" pitchFamily="18" charset="0"/>
                <a:cs typeface="Times New Roman" pitchFamily="18" charset="0"/>
              </a:rPr>
              <a:t> </a:t>
            </a:r>
            <a:r>
              <a:rPr lang="en-US" sz="2400" dirty="0">
                <a:solidFill>
                  <a:srgbClr val="0033CC"/>
                </a:solidFill>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2351809836"/>
      </p:ext>
    </p:extLst>
  </p:cSld>
  <p:clrMapOvr>
    <a:masterClrMapping/>
  </p:clrMapOvr>
  <mc:AlternateContent xmlns:mc="http://schemas.openxmlformats.org/markup-compatibility/2006" xmlns:p14="http://schemas.microsoft.com/office/powerpoint/2010/main">
    <mc:Choice Requires="p14">
      <p:transition spd="slow" p14:dur="2000" advTm="69159"/>
    </mc:Choice>
    <mc:Fallback xmlns="">
      <p:transition spd="slow" advTm="6915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0" y="6264"/>
            <a:ext cx="12192000" cy="831937"/>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itle 1"/>
          <p:cNvSpPr>
            <a:spLocks noGrp="1"/>
          </p:cNvSpPr>
          <p:nvPr>
            <p:ph type="title"/>
          </p:nvPr>
        </p:nvSpPr>
        <p:spPr>
          <a:xfrm>
            <a:off x="1009040" y="-85595"/>
            <a:ext cx="10972800" cy="923795"/>
          </a:xfrm>
          <a:ln>
            <a:noFill/>
          </a:ln>
        </p:spPr>
        <p:txBody>
          <a:bodyPr>
            <a:normAutofit/>
          </a:bodyPr>
          <a:lstStyle/>
          <a:p>
            <a:pPr algn="ctr"/>
            <a:r>
              <a:rPr lang="en-US" sz="24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r>
            <a:br>
              <a:rPr lang="en-US" sz="24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br>
            <a:r>
              <a:rPr lang="en-US" sz="24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TIẾT 97: HÀNH ĐỘNG NÓI </a:t>
            </a:r>
            <a:endParaRPr lang="en-US" sz="2400" b="1" u="sng" dirty="0">
              <a:solidFill>
                <a:srgbClr val="C00000"/>
              </a:solidFill>
              <a:effectLst>
                <a:outerShdw blurRad="38100" dist="38100" dir="2700000" algn="tl">
                  <a:srgbClr val="000000">
                    <a:alpha val="43137"/>
                  </a:srgbClr>
                </a:outerShdw>
              </a:effectLst>
            </a:endParaRPr>
          </a:p>
        </p:txBody>
      </p:sp>
      <p:sp>
        <p:nvSpPr>
          <p:cNvPr id="8" name="Rectangle 7"/>
          <p:cNvSpPr/>
          <p:nvPr/>
        </p:nvSpPr>
        <p:spPr>
          <a:xfrm>
            <a:off x="0" y="838201"/>
            <a:ext cx="2909771" cy="1027974"/>
          </a:xfrm>
          <a:prstGeom prst="rect">
            <a:avLst/>
          </a:prstGeom>
        </p:spPr>
        <p:txBody>
          <a:bodyPr wrap="none">
            <a:spAutoFit/>
          </a:bodyPr>
          <a:lstStyle/>
          <a:p>
            <a:pPr>
              <a:spcBef>
                <a:spcPct val="20000"/>
              </a:spcBef>
            </a:pPr>
            <a:r>
              <a:rPr lang="en-US" sz="3200" b="1" dirty="0">
                <a:solidFill>
                  <a:prstClr val="black">
                    <a:lumMod val="95000"/>
                    <a:lumOff val="5000"/>
                  </a:prstClr>
                </a:solidFill>
                <a:latin typeface="Times New Roman" panose="02020603050405020304" pitchFamily="18" charset="0"/>
                <a:cs typeface="Times New Roman" panose="02020603050405020304" pitchFamily="18" charset="0"/>
              </a:rPr>
              <a:t>III/</a:t>
            </a:r>
            <a:r>
              <a:rPr lang="en-US" sz="3200" b="1" dirty="0" err="1">
                <a:solidFill>
                  <a:prstClr val="black">
                    <a:lumMod val="95000"/>
                    <a:lumOff val="5000"/>
                  </a:prstClr>
                </a:solidFill>
                <a:latin typeface="Times New Roman" panose="02020603050405020304" pitchFamily="18" charset="0"/>
                <a:cs typeface="Times New Roman" panose="02020603050405020304" pitchFamily="18" charset="0"/>
              </a:rPr>
              <a:t>Luyện</a:t>
            </a:r>
            <a:r>
              <a:rPr lang="en-US" sz="32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3200" b="1" dirty="0" err="1">
                <a:solidFill>
                  <a:prstClr val="black">
                    <a:lumMod val="95000"/>
                    <a:lumOff val="5000"/>
                  </a:prstClr>
                </a:solidFill>
                <a:latin typeface="Times New Roman" panose="02020603050405020304" pitchFamily="18" charset="0"/>
                <a:cs typeface="Times New Roman" panose="02020603050405020304" pitchFamily="18" charset="0"/>
              </a:rPr>
              <a:t>tập</a:t>
            </a:r>
            <a:r>
              <a:rPr lang="en-US" sz="3200" b="1" dirty="0">
                <a:solidFill>
                  <a:prstClr val="black">
                    <a:lumMod val="95000"/>
                    <a:lumOff val="5000"/>
                  </a:prstClr>
                </a:solidFill>
                <a:latin typeface="Times New Roman" panose="02020603050405020304" pitchFamily="18" charset="0"/>
                <a:cs typeface="Times New Roman" panose="02020603050405020304" pitchFamily="18" charset="0"/>
              </a:rPr>
              <a:t> : </a:t>
            </a:r>
          </a:p>
          <a:p>
            <a:pPr>
              <a:spcBef>
                <a:spcPct val="20000"/>
              </a:spcBef>
            </a:pPr>
            <a:r>
              <a:rPr lang="en-US" sz="2400" b="1" dirty="0" err="1">
                <a:solidFill>
                  <a:srgbClr val="FF0000"/>
                </a:solidFill>
                <a:latin typeface="Times New Roman" panose="02020603050405020304" pitchFamily="18" charset="0"/>
                <a:cs typeface="Times New Roman" panose="02020603050405020304" pitchFamily="18" charset="0"/>
              </a:rPr>
              <a:t>Bài</a:t>
            </a:r>
            <a:r>
              <a:rPr lang="en-US" sz="2400" b="1" dirty="0">
                <a:solidFill>
                  <a:srgbClr val="FF0000"/>
                </a:solidFill>
                <a:latin typeface="Times New Roman" panose="02020603050405020304" pitchFamily="18" charset="0"/>
                <a:cs typeface="Times New Roman" panose="02020603050405020304" pitchFamily="18" charset="0"/>
              </a:rPr>
              <a:t> 2:</a:t>
            </a:r>
          </a:p>
        </p:txBody>
      </p:sp>
      <p:sp>
        <p:nvSpPr>
          <p:cNvPr id="10" name="Text Box 2"/>
          <p:cNvSpPr txBox="1">
            <a:spLocks noChangeArrowheads="1"/>
          </p:cNvSpPr>
          <p:nvPr/>
        </p:nvSpPr>
        <p:spPr bwMode="auto">
          <a:xfrm>
            <a:off x="50800" y="1533946"/>
            <a:ext cx="12090400"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b="1" dirty="0">
                <a:solidFill>
                  <a:srgbClr val="FF0000"/>
                </a:solidFill>
                <a:latin typeface="Times New Roman" pitchFamily="18" charset="0"/>
                <a:cs typeface="Times New Roman" pitchFamily="18" charset="0"/>
              </a:rPr>
              <a:t>	</a:t>
            </a:r>
          </a:p>
          <a:p>
            <a:pPr eaLnBrk="1" hangingPunct="1"/>
            <a:r>
              <a:rPr lang="en-US" sz="2000" b="1" dirty="0">
                <a:solidFill>
                  <a:srgbClr val="FF0000"/>
                </a:solidFill>
                <a:latin typeface="Times New Roman" pitchFamily="18" charset="0"/>
                <a:cs typeface="Times New Roman" pitchFamily="18" charset="0"/>
              </a:rPr>
              <a:t>b</a:t>
            </a:r>
            <a:r>
              <a:rPr lang="en-US" sz="2000" b="1" dirty="0">
                <a:latin typeface="Times New Roman" pitchFamily="18" charset="0"/>
                <a:cs typeface="Times New Roman" pitchFamily="18" charset="0"/>
              </a:rPr>
              <a:t>. </a:t>
            </a:r>
            <a:r>
              <a:rPr lang="en-US" sz="2000" dirty="0" err="1">
                <a:latin typeface="Times New Roman" pitchFamily="18" charset="0"/>
                <a:cs typeface="Times New Roman" pitchFamily="18" charset="0"/>
              </a:rPr>
              <a:t>Lê</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Thận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nâng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gươm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ngang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đầu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nói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Lê</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Lợi</a:t>
            </a:r>
            <a:r>
              <a:rPr lang="en-US" sz="2000" dirty="0">
                <a:latin typeface="Times New Roman" pitchFamily="18" charset="0"/>
                <a:cs typeface="Times New Roman" pitchFamily="18" charset="0"/>
              </a:rPr>
              <a:t>:</a:t>
            </a:r>
          </a:p>
          <a:p>
            <a:pPr marL="342900" indent="-342900" eaLnBrk="1" hangingPunct="1">
              <a:buFontTx/>
              <a:buChar char="-"/>
            </a:pPr>
            <a:r>
              <a:rPr lang="en-US" sz="2000" dirty="0" err="1">
                <a:latin typeface="Times New Roman" pitchFamily="18" charset="0"/>
                <a:cs typeface="Times New Roman" pitchFamily="18" charset="0"/>
              </a:rPr>
              <a:t>Đây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ý </a:t>
            </a:r>
            <a:r>
              <a:rPr lang="en-US" sz="2000" dirty="0" err="1">
                <a:latin typeface="Times New Roman" pitchFamily="18" charset="0"/>
                <a:cs typeface="Times New Roman" pitchFamily="18" charset="0"/>
              </a:rPr>
              <a:t>phó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cho</a:t>
            </a:r>
            <a:r>
              <a:rPr lang="en-US" sz="2000" dirty="0">
                <a:latin typeface="Times New Roman" pitchFamily="18" charset="0"/>
                <a:cs typeface="Times New Roman" pitchFamily="18" charset="0"/>
              </a:rPr>
              <a:t> minh </a:t>
            </a:r>
            <a:r>
              <a:rPr lang="en-US" sz="2000" dirty="0" err="1">
                <a:latin typeface="Times New Roman" pitchFamily="18" charset="0"/>
                <a:cs typeface="Times New Roman" pitchFamily="18" charset="0"/>
              </a:rPr>
              <a:t>công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việc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lớn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Chúng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tôi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nguyện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đem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xương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thịt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theo</a:t>
            </a:r>
            <a:r>
              <a:rPr lang="en-US" sz="2000" dirty="0">
                <a:latin typeface="Times New Roman" pitchFamily="18" charset="0"/>
                <a:cs typeface="Times New Roman" pitchFamily="18" charset="0"/>
              </a:rPr>
              <a:t> minh </a:t>
            </a:r>
            <a:r>
              <a:rPr lang="en-US" sz="2000" dirty="0" err="1">
                <a:latin typeface="Times New Roman" pitchFamily="18" charset="0"/>
                <a:cs typeface="Times New Roman" pitchFamily="18" charset="0"/>
              </a:rPr>
              <a:t>công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cùng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thanh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gươm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thần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này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báo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đền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Tổ</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quốc</a:t>
            </a:r>
            <a:r>
              <a:rPr lang="en-US" sz="2000" dirty="0">
                <a:latin typeface="Times New Roman" pitchFamily="18" charset="0"/>
                <a:cs typeface="Times New Roman" pitchFamily="18" charset="0"/>
              </a:rPr>
              <a:t> !   (</a:t>
            </a:r>
            <a:r>
              <a:rPr lang="en-US" sz="2000" i="1" dirty="0" err="1">
                <a:latin typeface="Times New Roman" pitchFamily="18" charset="0"/>
                <a:cs typeface="Times New Roman" pitchFamily="18" charset="0"/>
              </a:rPr>
              <a:t>Sự</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tích</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Hồ</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Gươm</a:t>
            </a:r>
            <a:r>
              <a:rPr lang="en-US" sz="2000" i="1" dirty="0">
                <a:latin typeface="Times New Roman" pitchFamily="18" charset="0"/>
                <a:cs typeface="Times New Roman" pitchFamily="18" charset="0"/>
              </a:rPr>
              <a:t> </a:t>
            </a:r>
            <a:r>
              <a:rPr lang="en-US" sz="2000" dirty="0">
                <a:latin typeface="Times New Roman" pitchFamily="18" charset="0"/>
                <a:cs typeface="Times New Roman" pitchFamily="18" charset="0"/>
              </a:rPr>
              <a:t>)</a:t>
            </a:r>
          </a:p>
          <a:p>
            <a:pPr marL="342900" indent="-342900" eaLnBrk="1" hangingPunct="1">
              <a:buFontTx/>
              <a:buChar char="-"/>
            </a:pPr>
            <a:endParaRPr lang="en-US" sz="2000" dirty="0">
              <a:latin typeface="Times New Roman" pitchFamily="18" charset="0"/>
              <a:cs typeface="Times New Roman" pitchFamily="18" charset="0"/>
            </a:endParaRPr>
          </a:p>
          <a:p>
            <a:pPr eaLnBrk="1" hangingPunct="1"/>
            <a:r>
              <a:rPr lang="en-US" sz="2000" b="1" dirty="0">
                <a:solidFill>
                  <a:srgbClr val="FF0000"/>
                </a:solidFill>
                <a:latin typeface="Times New Roman" pitchFamily="18" charset="0"/>
                <a:cs typeface="Times New Roman" pitchFamily="18" charset="0"/>
              </a:rPr>
              <a:t>c. </a:t>
            </a:r>
            <a:r>
              <a:rPr lang="en-US" sz="2000" dirty="0" err="1">
                <a:latin typeface="Times New Roman" pitchFamily="18" charset="0"/>
                <a:cs typeface="Times New Roman" pitchFamily="18" charset="0"/>
              </a:rPr>
              <a:t>Hôm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sau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Lão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Hạc</a:t>
            </a:r>
            <a:r>
              <a:rPr lang="en-US" sz="2000" dirty="0">
                <a:latin typeface="Times New Roman" pitchFamily="18" charset="0"/>
                <a:cs typeface="Times New Roman" pitchFamily="18" charset="0"/>
              </a:rPr>
              <a:t> sang </a:t>
            </a:r>
            <a:r>
              <a:rPr lang="en-US" sz="2000" dirty="0" err="1">
                <a:latin typeface="Times New Roman" pitchFamily="18" charset="0"/>
                <a:cs typeface="Times New Roman" pitchFamily="18" charset="0"/>
              </a:rPr>
              <a:t>nhà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tôi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Vừa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thấy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tôi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lão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báo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ngay</a:t>
            </a:r>
            <a:r>
              <a:rPr lang="en-US" sz="2000" dirty="0">
                <a:latin typeface="Times New Roman" pitchFamily="18" charset="0"/>
                <a:cs typeface="Times New Roman" pitchFamily="18" charset="0"/>
              </a:rPr>
              <a:t>:</a:t>
            </a:r>
          </a:p>
          <a:p>
            <a:pPr eaLnBrk="1" hangingPunct="1"/>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Cậu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rồi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giáo</a:t>
            </a:r>
            <a:r>
              <a:rPr lang="en-US" sz="2000" dirty="0">
                <a:latin typeface="Times New Roman" pitchFamily="18" charset="0"/>
                <a:cs typeface="Times New Roman" pitchFamily="18" charset="0"/>
              </a:rPr>
              <a:t> ạ !</a:t>
            </a:r>
          </a:p>
          <a:p>
            <a:pPr eaLnBrk="1" hangingPunct="1"/>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Cụ</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rồi</a:t>
            </a:r>
            <a:r>
              <a:rPr lang="en-US" sz="2000" dirty="0">
                <a:latin typeface="Times New Roman" pitchFamily="18" charset="0"/>
                <a:cs typeface="Times New Roman" pitchFamily="18" charset="0"/>
              </a:rPr>
              <a:t> ?</a:t>
            </a:r>
          </a:p>
          <a:p>
            <a:pPr eaLnBrk="1" hangingPunct="1"/>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rồi</a:t>
            </a:r>
            <a:r>
              <a:rPr lang="en-US" sz="2000" dirty="0">
                <a:latin typeface="Times New Roman" pitchFamily="18" charset="0"/>
                <a:cs typeface="Times New Roman" pitchFamily="18" charset="0"/>
              </a:rPr>
              <a:t> ! </a:t>
            </a:r>
            <a:r>
              <a:rPr lang="en-US" sz="2000" dirty="0" err="1">
                <a:latin typeface="Times New Roman" pitchFamily="18" charset="0"/>
                <a:cs typeface="Times New Roman" pitchFamily="18" charset="0"/>
              </a:rPr>
              <a:t>Họ</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vừa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bắt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xong</a:t>
            </a:r>
            <a:r>
              <a:rPr lang="en-US" sz="2000" dirty="0">
                <a:latin typeface="Times New Roman" pitchFamily="18" charset="0"/>
                <a:cs typeface="Times New Roman" pitchFamily="18" charset="0"/>
              </a:rPr>
              <a:t>. […]</a:t>
            </a:r>
          </a:p>
          <a:p>
            <a:pPr eaLnBrk="1" hangingPunct="1"/>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Thế</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bắt</a:t>
            </a:r>
            <a:r>
              <a:rPr lang="en-US" sz="2000" dirty="0">
                <a:latin typeface="Times New Roman" pitchFamily="18" charset="0"/>
                <a:cs typeface="Times New Roman" pitchFamily="18" charset="0"/>
              </a:rPr>
              <a:t> à ?</a:t>
            </a:r>
          </a:p>
          <a:p>
            <a:pPr eaLnBrk="1" hangingPunct="1"/>
            <a:r>
              <a:rPr lang="en-US" sz="2000" dirty="0" err="1">
                <a:latin typeface="Times New Roman" pitchFamily="18" charset="0"/>
                <a:cs typeface="Times New Roman" pitchFamily="18" charset="0"/>
              </a:rPr>
              <a:t>Mặt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lão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nhiên</a:t>
            </a:r>
            <a:r>
              <a:rPr lang="en-US" sz="2000" dirty="0">
                <a:latin typeface="Times New Roman" pitchFamily="18" charset="0"/>
                <a:cs typeface="Times New Roman" pitchFamily="18" charset="0"/>
              </a:rPr>
              <a:t> co </a:t>
            </a:r>
            <a:r>
              <a:rPr lang="en-US" sz="2000" dirty="0" err="1">
                <a:latin typeface="Times New Roman" pitchFamily="18" charset="0"/>
                <a:cs typeface="Times New Roman" pitchFamily="18" charset="0"/>
              </a:rPr>
              <a:t>rúm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vết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xô</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nhau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ép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nước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mắt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chảy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đầu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lão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ngoẹo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về</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miệng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móm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mém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lão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mếu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như</a:t>
            </a:r>
            <a:r>
              <a:rPr lang="en-US" sz="2000" dirty="0">
                <a:latin typeface="Times New Roman" pitchFamily="18" charset="0"/>
                <a:cs typeface="Times New Roman" pitchFamily="18" charset="0"/>
              </a:rPr>
              <a:t> con </a:t>
            </a:r>
            <a:r>
              <a:rPr lang="en-US" sz="2000" dirty="0" err="1">
                <a:latin typeface="Times New Roman" pitchFamily="18" charset="0"/>
                <a:cs typeface="Times New Roman" pitchFamily="18" charset="0"/>
              </a:rPr>
              <a:t>nít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Lão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khóc</a:t>
            </a:r>
            <a:r>
              <a:rPr lang="en-US" sz="2000" dirty="0">
                <a:latin typeface="Times New Roman" pitchFamily="18" charset="0"/>
                <a:cs typeface="Times New Roman" pitchFamily="18" charset="0"/>
              </a:rPr>
              <a:t>…</a:t>
            </a:r>
          </a:p>
          <a:p>
            <a:pPr eaLnBrk="1" hangingPunct="1"/>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Khốn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nạn</a:t>
            </a:r>
            <a:r>
              <a:rPr lang="en-US" sz="2000" dirty="0">
                <a:latin typeface="Times New Roman" pitchFamily="18" charset="0"/>
                <a:cs typeface="Times New Roman" pitchFamily="18" charset="0"/>
              </a:rPr>
              <a:t>…</a:t>
            </a:r>
            <a:r>
              <a:rPr lang="en-US" sz="2000" dirty="0" err="1">
                <a:latin typeface="Times New Roman" pitchFamily="18" charset="0"/>
                <a:cs typeface="Times New Roman" pitchFamily="18" charset="0"/>
              </a:rPr>
              <a:t>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giáo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ơi</a:t>
            </a:r>
            <a:r>
              <a:rPr lang="en-US" sz="2000" dirty="0">
                <a:latin typeface="Times New Roman" pitchFamily="18" charset="0"/>
                <a:cs typeface="Times New Roman" pitchFamily="18" charset="0"/>
              </a:rPr>
              <a:t> ! …</a:t>
            </a:r>
            <a:r>
              <a:rPr lang="en-US" sz="2000" dirty="0" err="1">
                <a:latin typeface="Times New Roman" pitchFamily="18" charset="0"/>
                <a:cs typeface="Times New Roman" pitchFamily="18" charset="0"/>
              </a:rPr>
              <a:t>Nó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biết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gì</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đâu</a:t>
            </a:r>
            <a:r>
              <a:rPr lang="en-US" sz="2000" dirty="0">
                <a:latin typeface="Times New Roman" pitchFamily="18" charset="0"/>
                <a:cs typeface="Times New Roman" pitchFamily="18" charset="0"/>
              </a:rPr>
              <a:t> ! </a:t>
            </a:r>
            <a:r>
              <a:rPr lang="en-US" sz="2000" dirty="0" err="1">
                <a:latin typeface="Times New Roman" pitchFamily="18" charset="0"/>
                <a:cs typeface="Times New Roman" pitchFamily="18" charset="0"/>
              </a:rPr>
              <a:t>Nó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thấy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tôi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gọi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thì</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chạy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ngay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về</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vẫy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đuôi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mừng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Tôi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cơm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đang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thì</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thằng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Mục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nấp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ngay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đằng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sau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tóm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lấy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hai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cẳng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sau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dốc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lên</a:t>
            </a:r>
            <a:r>
              <a:rPr lang="en-US" sz="2000" dirty="0">
                <a:latin typeface="Times New Roman" pitchFamily="18" charset="0"/>
                <a:cs typeface="Times New Roman" pitchFamily="18" charset="0"/>
              </a:rPr>
              <a:t>.                                                                                                                                                      						(Nam Cao, </a:t>
            </a:r>
            <a:r>
              <a:rPr lang="en-US" sz="2000" i="1" dirty="0" err="1">
                <a:latin typeface="Times New Roman" pitchFamily="18" charset="0"/>
                <a:cs typeface="Times New Roman" pitchFamily="18" charset="0"/>
              </a:rPr>
              <a:t>Lão</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Hạc</a:t>
            </a:r>
            <a:r>
              <a:rPr lang="en-US" sz="2000" i="1" dirty="0">
                <a:latin typeface="Times New Roman" pitchFamily="18" charset="0"/>
                <a:cs typeface="Times New Roman" pitchFamily="18" charset="0"/>
              </a:rPr>
              <a:t> )</a:t>
            </a:r>
            <a:endParaRPr lang="en-US" sz="2000" dirty="0">
              <a:latin typeface="Times New Roman" pitchFamily="18" charset="0"/>
              <a:cs typeface="Times New Roman" pitchFamily="18" charset="0"/>
            </a:endParaRPr>
          </a:p>
          <a:p>
            <a:pPr algn="just" eaLnBrk="1" hangingPunct="1">
              <a:spcBef>
                <a:spcPct val="20000"/>
              </a:spcBef>
            </a:pPr>
            <a:r>
              <a:rPr lang="en-US" sz="2000" dirty="0">
                <a:solidFill>
                  <a:prstClr val="black"/>
                </a:solidFill>
              </a:rPr>
              <a:t>.</a:t>
            </a:r>
          </a:p>
        </p:txBody>
      </p:sp>
    </p:spTree>
    <p:custDataLst>
      <p:tags r:id="rId1"/>
    </p:custDataLst>
    <p:extLst>
      <p:ext uri="{BB962C8B-B14F-4D97-AF65-F5344CB8AC3E}">
        <p14:creationId xmlns:p14="http://schemas.microsoft.com/office/powerpoint/2010/main" val="1539115551"/>
      </p:ext>
    </p:extLst>
  </p:cSld>
  <p:clrMapOvr>
    <a:masterClrMapping/>
  </p:clrMapOvr>
  <mc:AlternateContent xmlns:mc="http://schemas.openxmlformats.org/markup-compatibility/2006" xmlns:p14="http://schemas.microsoft.com/office/powerpoint/2010/main">
    <mc:Choice Requires="p14">
      <p:transition spd="slow" p14:dur="2000" advTm="72262"/>
    </mc:Choice>
    <mc:Fallback xmlns="">
      <p:transition spd="slow" advTm="7226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E2B028B-5655-E4AD-B104-BED65E8FB68A}"/>
              </a:ext>
            </a:extLst>
          </p:cNvPr>
          <p:cNvSpPr txBox="1"/>
          <p:nvPr/>
        </p:nvSpPr>
        <p:spPr>
          <a:xfrm>
            <a:off x="1158240" y="1332399"/>
            <a:ext cx="9768840" cy="1938992"/>
          </a:xfrm>
          <a:prstGeom prst="rect">
            <a:avLst/>
          </a:prstGeom>
          <a:noFill/>
        </p:spPr>
        <p:txBody>
          <a:bodyPr wrap="square">
            <a:spAutoFit/>
          </a:bodyPr>
          <a:lstStyle/>
          <a:p>
            <a:pPr marL="0" marR="0">
              <a:spcBef>
                <a:spcPts val="0"/>
              </a:spcBef>
              <a:spcAft>
                <a:spcPts val="0"/>
              </a:spcAft>
            </a:pPr>
            <a:r>
              <a:rPr lang="vi-VN" sz="2400" b="1" dirty="0">
                <a:latin typeface="Times New Roman" panose="02020603050405020304" pitchFamily="18" charset="0"/>
                <a:ea typeface="Times New Roman" panose="02020603050405020304" pitchFamily="18" charset="0"/>
              </a:rPr>
              <a:t>Luật chơi: </a:t>
            </a:r>
            <a:r>
              <a:rPr lang="vi-VN" sz="2400" b="1" dirty="0">
                <a:effectLst/>
                <a:latin typeface="Times New Roman" panose="02020603050405020304" pitchFamily="18" charset="0"/>
                <a:ea typeface="Times New Roman" panose="02020603050405020304" pitchFamily="18" charset="0"/>
              </a:rPr>
              <a:t> </a:t>
            </a:r>
            <a:endParaRPr lang="en-US" sz="2400" b="1" dirty="0">
              <a:effectLst/>
              <a:latin typeface="Times New Roman" panose="02020603050405020304" pitchFamily="18" charset="0"/>
              <a:ea typeface="Times New Roman" panose="02020603050405020304" pitchFamily="18" charset="0"/>
            </a:endParaRPr>
          </a:p>
          <a:p>
            <a:pPr marL="342900" marR="0" indent="-342900">
              <a:spcBef>
                <a:spcPts val="0"/>
              </a:spcBef>
              <a:spcAft>
                <a:spcPts val="0"/>
              </a:spcAft>
              <a:buFontTx/>
              <a:buChar char="-"/>
            </a:pPr>
            <a:r>
              <a:rPr lang="vi-VN" sz="2400" b="1" dirty="0">
                <a:effectLst/>
                <a:latin typeface="Times New Roman" panose="02020603050405020304" pitchFamily="18" charset="0"/>
                <a:ea typeface="Times New Roman" panose="02020603050405020304" pitchFamily="18" charset="0"/>
              </a:rPr>
              <a:t>Lớp chia làm 2 đội </a:t>
            </a:r>
            <a:r>
              <a:rPr lang="en-US" sz="2400" b="1" dirty="0">
                <a:effectLst/>
                <a:latin typeface="Times New Roman" panose="02020603050405020304" pitchFamily="18" charset="0"/>
                <a:ea typeface="Times New Roman" panose="02020603050405020304" pitchFamily="18" charset="0"/>
              </a:rPr>
              <a:t>:</a:t>
            </a:r>
            <a:r>
              <a:rPr lang="vi-VN" sz="2400" b="1" dirty="0">
                <a:effectLst/>
                <a:latin typeface="Times New Roman" panose="02020603050405020304" pitchFamily="18" charset="0"/>
                <a:ea typeface="Times New Roman" panose="02020603050405020304" pitchFamily="18" charset="0"/>
              </a:rPr>
              <a:t>mỗi </a:t>
            </a:r>
            <a:r>
              <a:rPr lang="vi-VN" sz="2400" b="1" dirty="0" smtClean="0">
                <a:effectLst/>
                <a:latin typeface="Times New Roman" panose="02020603050405020304" pitchFamily="18" charset="0"/>
                <a:ea typeface="Times New Roman" panose="02020603050405020304" pitchFamily="18" charset="0"/>
              </a:rPr>
              <a:t>đội</a:t>
            </a:r>
            <a:r>
              <a:rPr lang="en-US" sz="2400" b="1" dirty="0" smtClean="0">
                <a:effectLst/>
                <a:latin typeface="Times New Roman" panose="02020603050405020304" pitchFamily="18" charset="0"/>
                <a:ea typeface="Times New Roman" panose="02020603050405020304" pitchFamily="18" charset="0"/>
              </a:rPr>
              <a:t> </a:t>
            </a:r>
            <a:r>
              <a:rPr lang="en-US" sz="2400" b="1" smtClean="0">
                <a:effectLst/>
                <a:latin typeface="Times New Roman" panose="02020603050405020304" pitchFamily="18" charset="0"/>
                <a:ea typeface="Times New Roman" panose="02020603050405020304" pitchFamily="18" charset="0"/>
              </a:rPr>
              <a:t>chọn</a:t>
            </a:r>
            <a:r>
              <a:rPr lang="vi-VN" sz="2400" b="1" smtClean="0">
                <a:effectLst/>
                <a:latin typeface="Times New Roman" panose="02020603050405020304" pitchFamily="18" charset="0"/>
                <a:ea typeface="Times New Roman" panose="02020603050405020304" pitchFamily="18" charset="0"/>
              </a:rPr>
              <a:t> </a:t>
            </a:r>
            <a:r>
              <a:rPr lang="en-US" sz="2400" b="1" dirty="0">
                <a:effectLst/>
                <a:latin typeface="Times New Roman" panose="02020603050405020304" pitchFamily="18" charset="0"/>
                <a:ea typeface="Times New Roman" panose="02020603050405020304" pitchFamily="18" charset="0"/>
              </a:rPr>
              <a:t>5</a:t>
            </a:r>
            <a:r>
              <a:rPr lang="vi-VN" sz="2400" b="1" dirty="0">
                <a:effectLst/>
                <a:latin typeface="Times New Roman" panose="02020603050405020304" pitchFamily="18" charset="0"/>
                <a:ea typeface="Times New Roman" panose="02020603050405020304" pitchFamily="18" charset="0"/>
              </a:rPr>
              <a:t> người, </a:t>
            </a:r>
            <a:r>
              <a:rPr lang="en-US" sz="2400" b="1" dirty="0" err="1">
                <a:latin typeface="Times New Roman" panose="02020603050405020304" pitchFamily="18" charset="0"/>
                <a:ea typeface="Times New Roman" panose="02020603050405020304" pitchFamily="18" charset="0"/>
              </a:rPr>
              <a:t>người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thứ</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nhất</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chọn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hành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động</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nói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người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thứ</a:t>
            </a:r>
            <a:r>
              <a:rPr lang="en-US" sz="2400" b="1" dirty="0">
                <a:latin typeface="Times New Roman" panose="02020603050405020304" pitchFamily="18" charset="0"/>
                <a:ea typeface="Times New Roman" panose="02020603050405020304" pitchFamily="18" charset="0"/>
              </a:rPr>
              <a:t> 2 </a:t>
            </a:r>
            <a:r>
              <a:rPr lang="en-US" sz="2400" b="1" dirty="0" err="1">
                <a:latin typeface="Times New Roman" panose="02020603050405020304" pitchFamily="18" charset="0"/>
                <a:ea typeface="Times New Roman" panose="02020603050405020304" pitchFamily="18" charset="0"/>
              </a:rPr>
              <a:t>ghi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mục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đích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nói</a:t>
            </a:r>
            <a:r>
              <a:rPr lang="vi-VN" sz="2400" b="1" dirty="0">
                <a:effectLst/>
                <a:latin typeface="Times New Roman" panose="02020603050405020304" pitchFamily="18" charset="0"/>
                <a:ea typeface="Times New Roman" panose="02020603050405020304" pitchFamily="18" charset="0"/>
              </a:rPr>
              <a:t> </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cứ</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lần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lượt</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như</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vậy</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đến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hết</a:t>
            </a:r>
            <a:r>
              <a:rPr lang="vi-VN" sz="2400" b="1" dirty="0">
                <a:effectLst/>
                <a:latin typeface="Times New Roman" panose="02020603050405020304" pitchFamily="18" charset="0"/>
                <a:ea typeface="Times New Roman" panose="02020603050405020304" pitchFamily="18" charset="0"/>
              </a:rPr>
              <a:t>. Đội nào làm đúng nhiều </a:t>
            </a:r>
            <a:r>
              <a:rPr lang="en-US" sz="2400" b="1" dirty="0" err="1">
                <a:effectLst/>
                <a:latin typeface="Times New Roman" panose="02020603050405020304" pitchFamily="18" charset="0"/>
                <a:ea typeface="Times New Roman" panose="02020603050405020304" pitchFamily="18" charset="0"/>
              </a:rPr>
              <a:t>hơn</a:t>
            </a:r>
            <a:r>
              <a:rPr lang="en-US" sz="2400" b="1" dirty="0">
                <a:effectLst/>
                <a:latin typeface="Times New Roman" panose="02020603050405020304" pitchFamily="18" charset="0"/>
                <a:ea typeface="Times New Roman" panose="02020603050405020304" pitchFamily="18" charset="0"/>
              </a:rPr>
              <a:t> </a:t>
            </a:r>
            <a:r>
              <a:rPr lang="vi-VN" sz="2400" b="1" dirty="0">
                <a:effectLst/>
                <a:latin typeface="Times New Roman" panose="02020603050405020304" pitchFamily="18" charset="0"/>
                <a:ea typeface="Times New Roman" panose="02020603050405020304" pitchFamily="18" charset="0"/>
              </a:rPr>
              <a:t>và trình bày đẹp là đội chiến thắng.)</a:t>
            </a:r>
            <a:endParaRPr lang="en-US" sz="2400" b="1" dirty="0">
              <a:effectLst/>
              <a:latin typeface="Times New Roman" panose="02020603050405020304" pitchFamily="18" charset="0"/>
              <a:ea typeface="Times New Roman" panose="02020603050405020304" pitchFamily="18" charset="0"/>
            </a:endParaRPr>
          </a:p>
          <a:p>
            <a:pPr marL="342900" marR="0" indent="-342900">
              <a:spcBef>
                <a:spcPts val="0"/>
              </a:spcBef>
              <a:spcAft>
                <a:spcPts val="0"/>
              </a:spcAft>
              <a:buFontTx/>
              <a:buChar char="-"/>
            </a:pPr>
            <a:r>
              <a:rPr lang="en-US" sz="2400" b="1" dirty="0" err="1">
                <a:latin typeface="Times New Roman" panose="02020603050405020304" pitchFamily="18" charset="0"/>
                <a:ea typeface="Times New Roman" panose="02020603050405020304" pitchFamily="18" charset="0"/>
              </a:rPr>
              <a:t>Thời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gian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giành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cho</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mỗi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đội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tối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đa</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là</a:t>
            </a:r>
            <a:r>
              <a:rPr lang="en-US" sz="2400" b="1" dirty="0">
                <a:latin typeface="Times New Roman" panose="02020603050405020304" pitchFamily="18" charset="0"/>
                <a:ea typeface="Times New Roman" panose="02020603050405020304" pitchFamily="18" charset="0"/>
              </a:rPr>
              <a:t> 5 </a:t>
            </a:r>
            <a:r>
              <a:rPr lang="en-US" sz="2400" b="1" dirty="0" err="1">
                <a:latin typeface="Times New Roman" panose="02020603050405020304" pitchFamily="18" charset="0"/>
                <a:ea typeface="Times New Roman" panose="02020603050405020304" pitchFamily="18" charset="0"/>
              </a:rPr>
              <a:t>phút</a:t>
            </a:r>
            <a:r>
              <a:rPr lang="en-US" sz="2400" b="1" dirty="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2" name="Rectangle 1"/>
          <p:cNvSpPr/>
          <p:nvPr/>
        </p:nvSpPr>
        <p:spPr>
          <a:xfrm>
            <a:off x="2327910" y="161122"/>
            <a:ext cx="6096000" cy="954107"/>
          </a:xfrm>
          <a:prstGeom prst="rect">
            <a:avLst/>
          </a:prstGeom>
        </p:spPr>
        <p:txBody>
          <a:bodyPr>
            <a:spAutoFit/>
          </a:bodyPr>
          <a:lstStyle/>
          <a:p>
            <a:pPr lvl="0" algn="ctr" defTabSz="1217460"/>
            <a:r>
              <a:rPr lang="en-US" sz="2800" b="1" i="1" dirty="0">
                <a:solidFill>
                  <a:prstClr val="black"/>
                </a:solidFill>
                <a:latin typeface="Times New Roman" pitchFamily="18" charset="0"/>
                <a:cs typeface="Times New Roman" pitchFamily="18" charset="0"/>
              </a:rPr>
              <a:t>TRÒ CHƠI</a:t>
            </a:r>
          </a:p>
          <a:p>
            <a:pPr lvl="0" algn="ctr" defTabSz="1217460"/>
            <a:r>
              <a:rPr lang="en-US" sz="2800" b="1" i="1" dirty="0">
                <a:solidFill>
                  <a:prstClr val="black"/>
                </a:solidFill>
                <a:latin typeface="Times New Roman" pitchFamily="18" charset="0"/>
                <a:cs typeface="Times New Roman" pitchFamily="18" charset="0"/>
              </a:rPr>
              <a:t>“AI NHANH NHẤT”</a:t>
            </a:r>
          </a:p>
        </p:txBody>
      </p:sp>
    </p:spTree>
    <p:extLst>
      <p:ext uri="{BB962C8B-B14F-4D97-AF65-F5344CB8AC3E}">
        <p14:creationId xmlns:p14="http://schemas.microsoft.com/office/powerpoint/2010/main" val="6159643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0" y="6264"/>
            <a:ext cx="12192000" cy="831937"/>
          </a:xfrm>
          <a:prstGeom prst="roundRect">
            <a:avLst/>
          </a:prstGeom>
          <a:solidFill>
            <a:schemeClr val="tx2">
              <a:lumMod val="75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41003" y="-85594"/>
            <a:ext cx="10972800" cy="923795"/>
          </a:xfrm>
          <a:ln>
            <a:noFill/>
          </a:ln>
        </p:spPr>
        <p:txBody>
          <a:bodyPr>
            <a:normAutofit/>
          </a:bodyPr>
          <a:lstStyle/>
          <a:p>
            <a:pPr algn="ctr"/>
            <a:r>
              <a:rPr lang="en-US" sz="24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NHIỆM VỤ HỌC TẬP </a:t>
            </a:r>
            <a:r>
              <a:rPr lang="vi-VN" sz="24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SỐ 1  (</a:t>
            </a:r>
            <a:r>
              <a:rPr lang="en-US" sz="24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4 </a:t>
            </a:r>
            <a:r>
              <a:rPr lang="vi-VN" sz="24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NHÓM)</a:t>
            </a:r>
            <a:endParaRPr lang="en-US" sz="4000" b="1" u="sng"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778908"/>
            <a:ext cx="12192000" cy="6191518"/>
          </a:xfrm>
          <a:solidFill>
            <a:srgbClr val="FFFFFF"/>
          </a:solidFill>
        </p:spPr>
        <p:txBody>
          <a:bodyPr>
            <a:noAutofit/>
          </a:bodyPr>
          <a:lstStyle/>
          <a:p>
            <a:pPr marL="0" indent="0">
              <a:lnSpc>
                <a:spcPct val="100000"/>
              </a:lnSpc>
              <a:buNone/>
            </a:pPr>
            <a:r>
              <a:rPr lang="en-US" sz="2600" b="1" dirty="0">
                <a:latin typeface="Times New Roman" panose="02020603050405020304" pitchFamily="18" charset="0"/>
                <a:cs typeface="Times New Roman" panose="02020603050405020304" pitchFamily="18" charset="0"/>
              </a:rPr>
              <a:t> </a:t>
            </a:r>
            <a:r>
              <a:rPr lang="en-US" sz="2600" b="1" dirty="0">
                <a:solidFill>
                  <a:srgbClr val="FF0000"/>
                </a:solidFill>
                <a:latin typeface="Times New Roman" panose="02020603050405020304" pitchFamily="18" charset="0"/>
                <a:cs typeface="Times New Roman" panose="02020603050405020304" pitchFamily="18" charset="0"/>
              </a:rPr>
              <a:t>1/ </a:t>
            </a:r>
            <a:r>
              <a:rPr lang="en-US" sz="2400" b="1" dirty="0" err="1">
                <a:solidFill>
                  <a:srgbClr val="FF0000"/>
                </a:solidFill>
                <a:latin typeface="Times New Roman" panose="02020603050405020304" pitchFamily="18" charset="0"/>
                <a:cs typeface="Times New Roman" panose="02020603050405020304" pitchFamily="18" charset="0"/>
              </a:rPr>
              <a:t>Ví</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dụ</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Sgk</a:t>
            </a:r>
            <a:r>
              <a:rPr lang="en-US" sz="2400" b="1" dirty="0">
                <a:solidFill>
                  <a:srgbClr val="FF0000"/>
                </a:solidFill>
                <a:latin typeface="Times New Roman" panose="02020603050405020304" pitchFamily="18" charset="0"/>
                <a:cs typeface="Times New Roman" panose="02020603050405020304" pitchFamily="18" charset="0"/>
              </a:rPr>
              <a:t>/62):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Đọc</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đoạn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trích</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sau</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trả</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lời</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hỏi</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a:t>
            </a:r>
          </a:p>
          <a:p>
            <a:pPr marL="0" indent="0">
              <a:lnSpc>
                <a:spcPct val="100000"/>
              </a:lnSpc>
              <a:buNone/>
            </a:pPr>
            <a:r>
              <a:rPr lang="en-US" altLang="en-US" sz="2400" b="1" dirty="0">
                <a:solidFill>
                  <a:srgbClr val="0000CC"/>
                </a:solidFill>
                <a:latin typeface="Times New Roman" pitchFamily="18" charset="0"/>
              </a:rPr>
              <a:t>  </a:t>
            </a:r>
            <a:r>
              <a:rPr lang="en-US" altLang="en-US" sz="2400" dirty="0">
                <a:solidFill>
                  <a:srgbClr val="0000CC"/>
                </a:solidFill>
                <a:latin typeface="Times New Roman" pitchFamily="18" charset="0"/>
              </a:rPr>
              <a:t>	</a:t>
            </a:r>
            <a:r>
              <a:rPr lang="vi-VN" altLang="en-US" sz="2400" i="1" dirty="0">
                <a:solidFill>
                  <a:srgbClr val="0000CC"/>
                </a:solidFill>
                <a:latin typeface="Times New Roman" pitchFamily="18" charset="0"/>
              </a:rPr>
              <a:t>Mẹ con Lí Thông đang ngủ, bỗng nghe có tiếng gọi cửa. Ngỡ là hồn oan của Thạch Sanh hiện về, mẹ con hắn hoảng sợ, van lạy rối rít. Khi Thạch Sanh vào nhà kể cho nghe chuyện giết chằn tinh, chúng mới hoàn hồn</a:t>
            </a:r>
            <a:r>
              <a:rPr lang="en-US" altLang="en-US" sz="2400" i="1" dirty="0">
                <a:solidFill>
                  <a:srgbClr val="0000CC"/>
                </a:solidFill>
                <a:latin typeface="Times New Roman" pitchFamily="18" charset="0"/>
              </a:rPr>
              <a:t>.</a:t>
            </a:r>
            <a:r>
              <a:rPr lang="vi-VN" altLang="en-US" sz="2400" i="1" dirty="0">
                <a:solidFill>
                  <a:srgbClr val="0000CC"/>
                </a:solidFill>
                <a:latin typeface="Times New Roman" pitchFamily="18" charset="0"/>
              </a:rPr>
              <a:t> </a:t>
            </a:r>
            <a:r>
              <a:rPr lang="en-US" altLang="en-US" sz="2400" i="1" dirty="0">
                <a:solidFill>
                  <a:srgbClr val="0000CC"/>
                </a:solidFill>
                <a:latin typeface="Times New Roman" pitchFamily="18" charset="0"/>
              </a:rPr>
              <a:t>N</a:t>
            </a:r>
            <a:r>
              <a:rPr lang="vi-VN" altLang="en-US" sz="2400" i="1" dirty="0">
                <a:solidFill>
                  <a:srgbClr val="0000CC"/>
                </a:solidFill>
                <a:latin typeface="Times New Roman" pitchFamily="18" charset="0"/>
              </a:rPr>
              <a:t>hưng Lí Thông bỗng nảy ra kế khác. Hắn nói :</a:t>
            </a:r>
            <a:endParaRPr lang="en-US" altLang="en-US" sz="2400" i="1" dirty="0">
              <a:solidFill>
                <a:srgbClr val="0000CC"/>
              </a:solidFill>
              <a:latin typeface="Times New Roman" pitchFamily="18" charset="0"/>
            </a:endParaRPr>
          </a:p>
          <a:p>
            <a:pPr marL="0" indent="0">
              <a:lnSpc>
                <a:spcPct val="100000"/>
              </a:lnSpc>
              <a:buNone/>
            </a:pPr>
            <a:r>
              <a:rPr lang="en-US" altLang="en-US" sz="2400" i="1" dirty="0">
                <a:solidFill>
                  <a:srgbClr val="0000CC"/>
                </a:solidFill>
                <a:latin typeface="Times New Roman" pitchFamily="18" charset="0"/>
              </a:rPr>
              <a:t>	- </a:t>
            </a:r>
            <a:r>
              <a:rPr lang="vi-VN" altLang="en-US" sz="2400" i="1" dirty="0">
                <a:solidFill>
                  <a:srgbClr val="0000CC"/>
                </a:solidFill>
                <a:latin typeface="Times New Roman" pitchFamily="18" charset="0"/>
              </a:rPr>
              <a:t>Con trăn ấy là của vua nuôi đã lâu. Nay em giết nó, tất không khỏi bị tội chết. Thôi, bây giờ nhân trời chưa sáng em hãy trốn ngay đi. Có chuyện gì để anh ở nhà lo liệu.</a:t>
            </a:r>
            <a:endParaRPr lang="en-US" altLang="en-US" sz="2400" i="1" dirty="0">
              <a:solidFill>
                <a:srgbClr val="0000CC"/>
              </a:solidFill>
              <a:latin typeface="Times New Roman" pitchFamily="18" charset="0"/>
            </a:endParaRPr>
          </a:p>
          <a:p>
            <a:pPr marL="0" indent="0">
              <a:lnSpc>
                <a:spcPct val="100000"/>
              </a:lnSpc>
              <a:buNone/>
            </a:pPr>
            <a:r>
              <a:rPr lang="en-US" altLang="en-US" sz="2400" i="1" dirty="0">
                <a:solidFill>
                  <a:srgbClr val="0000CC"/>
                </a:solidFill>
                <a:latin typeface="Times New Roman" pitchFamily="18" charset="0"/>
              </a:rPr>
              <a:t>	</a:t>
            </a:r>
            <a:r>
              <a:rPr lang="vi-VN" altLang="en-US" sz="2400" i="1" dirty="0">
                <a:solidFill>
                  <a:srgbClr val="0000CC"/>
                </a:solidFill>
                <a:latin typeface="Times New Roman" pitchFamily="18" charset="0"/>
              </a:rPr>
              <a:t>Thạch Sanh lại thật thà tin ngay. Chàng vội vã từ giã mẹ con Lí Thông, trở về túp lều cũ dưới gốc đa, kiếm củi nuôi th</a:t>
            </a:r>
            <a:r>
              <a:rPr lang="en-US" altLang="en-US" sz="2400" i="1" dirty="0" err="1">
                <a:solidFill>
                  <a:srgbClr val="0000CC"/>
                </a:solidFill>
                <a:latin typeface="Times New Roman" pitchFamily="18" charset="0"/>
              </a:rPr>
              <a:t>ân</a:t>
            </a:r>
            <a:r>
              <a:rPr lang="en-US" altLang="en-US" sz="2400" i="1" dirty="0">
                <a:solidFill>
                  <a:srgbClr val="0000CC"/>
                </a:solidFill>
                <a:latin typeface="Times New Roman" pitchFamily="18" charset="0"/>
              </a:rPr>
              <a:t>. </a:t>
            </a:r>
          </a:p>
          <a:p>
            <a:pPr marL="0" indent="0">
              <a:lnSpc>
                <a:spcPct val="100000"/>
              </a:lnSpc>
              <a:buNone/>
            </a:pPr>
            <a:r>
              <a:rPr lang="en-US" altLang="en-US" sz="2400" i="1" dirty="0">
                <a:solidFill>
                  <a:srgbClr val="0000CC"/>
                </a:solidFill>
                <a:latin typeface="Times New Roman" pitchFamily="18" charset="0"/>
              </a:rPr>
              <a:t>                                                                     (</a:t>
            </a:r>
            <a:r>
              <a:rPr lang="en-US" altLang="en-US" sz="2400" i="1" dirty="0" err="1">
                <a:solidFill>
                  <a:srgbClr val="0000CC"/>
                </a:solidFill>
                <a:latin typeface="Times New Roman" pitchFamily="18" charset="0"/>
              </a:rPr>
              <a:t>Thạch</a:t>
            </a:r>
            <a:r>
              <a:rPr lang="en-US" altLang="en-US" sz="2400" i="1" dirty="0">
                <a:solidFill>
                  <a:srgbClr val="0000CC"/>
                </a:solidFill>
                <a:latin typeface="Times New Roman" pitchFamily="18" charset="0"/>
              </a:rPr>
              <a:t> </a:t>
            </a:r>
            <a:r>
              <a:rPr lang="en-US" altLang="en-US" sz="2400" i="1" dirty="0" err="1">
                <a:solidFill>
                  <a:srgbClr val="0000CC"/>
                </a:solidFill>
                <a:latin typeface="Times New Roman" pitchFamily="18" charset="0"/>
              </a:rPr>
              <a:t>Sanh</a:t>
            </a:r>
            <a:r>
              <a:rPr lang="en-US" altLang="en-US" sz="2400" i="1" dirty="0">
                <a:solidFill>
                  <a:srgbClr val="0000CC"/>
                </a:solidFill>
                <a:latin typeface="Times New Roman" pitchFamily="18" charset="0"/>
              </a:rPr>
              <a:t>)</a:t>
            </a:r>
          </a:p>
          <a:p>
            <a:pPr marL="0" indent="0">
              <a:lnSpc>
                <a:spcPct val="100000"/>
              </a:lnSpc>
              <a:buNone/>
            </a:pPr>
            <a:r>
              <a:rPr lang="en-US" sz="24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1. </a:t>
            </a:r>
            <a:r>
              <a:rPr lang="en-US" sz="24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Lí</a:t>
            </a:r>
            <a:r>
              <a:rPr lang="en-US" sz="24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Thông</a:t>
            </a:r>
            <a:r>
              <a:rPr lang="en-US" sz="24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nói</a:t>
            </a:r>
            <a:r>
              <a:rPr lang="en-US" sz="24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với</a:t>
            </a:r>
            <a:r>
              <a:rPr lang="en-US" sz="24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Thạch</a:t>
            </a:r>
            <a:r>
              <a:rPr lang="en-US" sz="24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Sanh</a:t>
            </a:r>
            <a:r>
              <a:rPr lang="en-US" sz="24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nhằm</a:t>
            </a:r>
            <a:r>
              <a:rPr lang="en-US" sz="24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mục</a:t>
            </a:r>
            <a:r>
              <a:rPr lang="en-US" sz="24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đích</a:t>
            </a:r>
            <a:r>
              <a:rPr lang="en-US" sz="24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chính</a:t>
            </a:r>
            <a:r>
              <a:rPr lang="en-US" sz="24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là</a:t>
            </a:r>
            <a:r>
              <a:rPr lang="en-US" sz="24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gì</a:t>
            </a:r>
            <a:r>
              <a:rPr lang="en-US" sz="24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a:t>
            </a:r>
            <a:r>
              <a:rPr lang="en-US" altLang="en-US" sz="2400" kern="0" dirty="0">
                <a:solidFill>
                  <a:srgbClr val="C00000"/>
                </a:solidFill>
                <a:latin typeface="Times New Roman" pitchFamily="18" charset="0"/>
                <a:cs typeface="Arial" charset="0"/>
              </a:rPr>
              <a:t> </a:t>
            </a:r>
            <a:r>
              <a:rPr lang="en-US" altLang="en-US" sz="2400" i="1" kern="0" dirty="0" err="1">
                <a:solidFill>
                  <a:srgbClr val="FF0000"/>
                </a:solidFill>
                <a:latin typeface="Times New Roman" pitchFamily="18" charset="0"/>
                <a:cs typeface="Arial" charset="0"/>
              </a:rPr>
              <a:t>Câu</a:t>
            </a:r>
            <a:r>
              <a:rPr lang="en-US" altLang="en-US" sz="2400" i="1" kern="0" dirty="0">
                <a:solidFill>
                  <a:srgbClr val="FF0000"/>
                </a:solidFill>
                <a:latin typeface="Times New Roman" pitchFamily="18" charset="0"/>
                <a:cs typeface="Arial" charset="0"/>
              </a:rPr>
              <a:t> </a:t>
            </a:r>
            <a:r>
              <a:rPr lang="en-US" altLang="en-US" sz="2400" i="1" kern="0" dirty="0" err="1">
                <a:solidFill>
                  <a:srgbClr val="FF0000"/>
                </a:solidFill>
                <a:latin typeface="Times New Roman" pitchFamily="18" charset="0"/>
                <a:cs typeface="Arial" charset="0"/>
              </a:rPr>
              <a:t>thể</a:t>
            </a:r>
            <a:r>
              <a:rPr lang="en-US" altLang="en-US" sz="2400" i="1" kern="0" dirty="0">
                <a:solidFill>
                  <a:srgbClr val="FF0000"/>
                </a:solidFill>
                <a:latin typeface="Times New Roman" pitchFamily="18" charset="0"/>
                <a:cs typeface="Arial" charset="0"/>
              </a:rPr>
              <a:t> </a:t>
            </a:r>
            <a:r>
              <a:rPr lang="en-US" altLang="en-US" sz="2400" i="1" kern="0" dirty="0" err="1">
                <a:solidFill>
                  <a:srgbClr val="FF0000"/>
                </a:solidFill>
                <a:latin typeface="Times New Roman" pitchFamily="18" charset="0"/>
                <a:cs typeface="Arial" charset="0"/>
              </a:rPr>
              <a:t>hiện</a:t>
            </a:r>
            <a:r>
              <a:rPr lang="en-US" altLang="en-US" sz="2400" i="1" kern="0" dirty="0">
                <a:solidFill>
                  <a:srgbClr val="FF0000"/>
                </a:solidFill>
                <a:latin typeface="Times New Roman" pitchFamily="18" charset="0"/>
                <a:cs typeface="Arial" charset="0"/>
              </a:rPr>
              <a:t> </a:t>
            </a:r>
            <a:r>
              <a:rPr lang="en-US" altLang="en-US" sz="2400" i="1" kern="0" dirty="0" err="1">
                <a:solidFill>
                  <a:srgbClr val="FF0000"/>
                </a:solidFill>
                <a:latin typeface="Times New Roman" pitchFamily="18" charset="0"/>
                <a:cs typeface="Arial" charset="0"/>
              </a:rPr>
              <a:t>rõ</a:t>
            </a:r>
            <a:r>
              <a:rPr lang="en-US" altLang="en-US" sz="2400" i="1" kern="0" dirty="0">
                <a:solidFill>
                  <a:srgbClr val="FF0000"/>
                </a:solidFill>
                <a:latin typeface="Times New Roman" pitchFamily="18" charset="0"/>
                <a:cs typeface="Arial" charset="0"/>
              </a:rPr>
              <a:t> </a:t>
            </a:r>
            <a:r>
              <a:rPr lang="en-US" altLang="en-US" sz="2400" i="1" kern="0" dirty="0" err="1">
                <a:solidFill>
                  <a:srgbClr val="FF0000"/>
                </a:solidFill>
                <a:latin typeface="Times New Roman" pitchFamily="18" charset="0"/>
                <a:cs typeface="Arial" charset="0"/>
              </a:rPr>
              <a:t>nhất</a:t>
            </a:r>
            <a:r>
              <a:rPr lang="en-US" altLang="en-US" sz="2400" i="1" kern="0" dirty="0">
                <a:solidFill>
                  <a:srgbClr val="FF0000"/>
                </a:solidFill>
                <a:latin typeface="Times New Roman" pitchFamily="18" charset="0"/>
                <a:cs typeface="Arial" charset="0"/>
              </a:rPr>
              <a:t> </a:t>
            </a:r>
            <a:r>
              <a:rPr lang="en-US" altLang="en-US" sz="2400" i="1" kern="0" dirty="0" err="1">
                <a:solidFill>
                  <a:srgbClr val="FF0000"/>
                </a:solidFill>
                <a:latin typeface="Times New Roman" pitchFamily="18" charset="0"/>
                <a:cs typeface="Arial" charset="0"/>
              </a:rPr>
              <a:t>mục</a:t>
            </a:r>
            <a:r>
              <a:rPr lang="en-US" altLang="en-US" sz="2400" i="1" kern="0" dirty="0">
                <a:solidFill>
                  <a:srgbClr val="FF0000"/>
                </a:solidFill>
                <a:latin typeface="Times New Roman" pitchFamily="18" charset="0"/>
                <a:cs typeface="Arial" charset="0"/>
              </a:rPr>
              <a:t> </a:t>
            </a:r>
            <a:r>
              <a:rPr lang="en-US" altLang="en-US" sz="2400" i="1" kern="0" dirty="0" err="1">
                <a:solidFill>
                  <a:srgbClr val="FF0000"/>
                </a:solidFill>
                <a:latin typeface="Times New Roman" pitchFamily="18" charset="0"/>
                <a:cs typeface="Arial" charset="0"/>
              </a:rPr>
              <a:t>đích</a:t>
            </a:r>
            <a:r>
              <a:rPr lang="en-US" altLang="en-US" sz="2400" i="1" kern="0" dirty="0">
                <a:solidFill>
                  <a:srgbClr val="FF0000"/>
                </a:solidFill>
                <a:latin typeface="Times New Roman" pitchFamily="18" charset="0"/>
                <a:cs typeface="Arial" charset="0"/>
              </a:rPr>
              <a:t> </a:t>
            </a:r>
            <a:r>
              <a:rPr lang="en-US" altLang="en-US" sz="2400" i="1" kern="0" dirty="0" err="1">
                <a:solidFill>
                  <a:srgbClr val="FF0000"/>
                </a:solidFill>
                <a:latin typeface="Times New Roman" pitchFamily="18" charset="0"/>
                <a:cs typeface="Arial" charset="0"/>
              </a:rPr>
              <a:t>ấy</a:t>
            </a:r>
            <a:r>
              <a:rPr lang="en-US" altLang="en-US" sz="2400" i="1" kern="0" dirty="0">
                <a:solidFill>
                  <a:srgbClr val="FF0000"/>
                </a:solidFill>
                <a:latin typeface="Times New Roman" pitchFamily="18" charset="0"/>
                <a:cs typeface="Arial" charset="0"/>
              </a:rPr>
              <a:t> ?</a:t>
            </a:r>
          </a:p>
          <a:p>
            <a:pPr marL="0" lvl="0" indent="0" algn="just">
              <a:buNone/>
            </a:pPr>
            <a:r>
              <a:rPr lang="en-US" sz="2400" i="1" dirty="0">
                <a:solidFill>
                  <a:srgbClr val="FF0000"/>
                </a:solidFill>
                <a:effectLst>
                  <a:outerShdw blurRad="38100" dist="38100" dir="2700000" algn="tl">
                    <a:srgbClr val="FFFFFF"/>
                  </a:outerShdw>
                </a:effectLst>
                <a:latin typeface="Times New Roman" pitchFamily="18" charset="0"/>
                <a:cs typeface="Times New Roman" pitchFamily="18" charset="0"/>
              </a:rPr>
              <a:t>2. </a:t>
            </a:r>
            <a:r>
              <a:rPr lang="en-US" sz="2400" i="1" dirty="0" err="1">
                <a:solidFill>
                  <a:srgbClr val="FF0000"/>
                </a:solidFill>
                <a:effectLst>
                  <a:outerShdw blurRad="38100" dist="38100" dir="2700000" algn="tl">
                    <a:srgbClr val="FFFFFF"/>
                  </a:outerShdw>
                </a:effectLst>
                <a:latin typeface="Times New Roman" pitchFamily="18" charset="0"/>
                <a:cs typeface="Times New Roman" pitchFamily="18" charset="0"/>
              </a:rPr>
              <a:t>Lí</a:t>
            </a:r>
            <a:r>
              <a:rPr lang="en-US" sz="2400" i="1" dirty="0">
                <a:solidFill>
                  <a:srgbClr val="FF0000"/>
                </a:solidFill>
                <a:effectLst>
                  <a:outerShdw blurRad="38100" dist="38100" dir="2700000" algn="tl">
                    <a:srgbClr val="FFFFFF"/>
                  </a:outerShdw>
                </a:effectLst>
                <a:latin typeface="Times New Roman" pitchFamily="18" charset="0"/>
                <a:cs typeface="Times New Roman" pitchFamily="18" charset="0"/>
              </a:rPr>
              <a:t> </a:t>
            </a:r>
            <a:r>
              <a:rPr lang="en-US" sz="2400" i="1" dirty="0" err="1">
                <a:solidFill>
                  <a:srgbClr val="FF0000"/>
                </a:solidFill>
                <a:effectLst>
                  <a:outerShdw blurRad="38100" dist="38100" dir="2700000" algn="tl">
                    <a:srgbClr val="FFFFFF"/>
                  </a:outerShdw>
                </a:effectLst>
                <a:latin typeface="Times New Roman" pitchFamily="18" charset="0"/>
                <a:cs typeface="Times New Roman" pitchFamily="18" charset="0"/>
              </a:rPr>
              <a:t>Thông</a:t>
            </a:r>
            <a:r>
              <a:rPr lang="en-US" sz="2400" i="1" dirty="0">
                <a:solidFill>
                  <a:srgbClr val="FF0000"/>
                </a:solidFill>
                <a:effectLst>
                  <a:outerShdw blurRad="38100" dist="38100" dir="2700000" algn="tl">
                    <a:srgbClr val="FFFFFF"/>
                  </a:outerShdw>
                </a:effectLst>
                <a:latin typeface="Times New Roman" pitchFamily="18" charset="0"/>
                <a:cs typeface="Times New Roman" pitchFamily="18" charset="0"/>
              </a:rPr>
              <a:t> </a:t>
            </a:r>
            <a:r>
              <a:rPr lang="en-US" sz="2400" i="1" dirty="0" err="1">
                <a:solidFill>
                  <a:srgbClr val="FF0000"/>
                </a:solidFill>
                <a:effectLst>
                  <a:outerShdw blurRad="38100" dist="38100" dir="2700000" algn="tl">
                    <a:srgbClr val="FFFFFF"/>
                  </a:outerShdw>
                </a:effectLst>
                <a:latin typeface="Times New Roman" pitchFamily="18" charset="0"/>
                <a:cs typeface="Times New Roman" pitchFamily="18" charset="0"/>
              </a:rPr>
              <a:t>có</a:t>
            </a:r>
            <a:r>
              <a:rPr lang="en-US" sz="2400" i="1" dirty="0">
                <a:solidFill>
                  <a:srgbClr val="FF0000"/>
                </a:solidFill>
                <a:effectLst>
                  <a:outerShdw blurRad="38100" dist="38100" dir="2700000" algn="tl">
                    <a:srgbClr val="FFFFFF"/>
                  </a:outerShdw>
                </a:effectLst>
                <a:latin typeface="Times New Roman" pitchFamily="18" charset="0"/>
                <a:cs typeface="Times New Roman" pitchFamily="18" charset="0"/>
              </a:rPr>
              <a:t> </a:t>
            </a:r>
            <a:r>
              <a:rPr lang="en-US" sz="2400" i="1" dirty="0" err="1">
                <a:solidFill>
                  <a:srgbClr val="FF0000"/>
                </a:solidFill>
                <a:effectLst>
                  <a:outerShdw blurRad="38100" dist="38100" dir="2700000" algn="tl">
                    <a:srgbClr val="FFFFFF"/>
                  </a:outerShdw>
                </a:effectLst>
                <a:latin typeface="Times New Roman" pitchFamily="18" charset="0"/>
                <a:cs typeface="Times New Roman" pitchFamily="18" charset="0"/>
              </a:rPr>
              <a:t>đạt</a:t>
            </a:r>
            <a:r>
              <a:rPr lang="en-US" sz="2400" i="1" dirty="0">
                <a:solidFill>
                  <a:srgbClr val="FF0000"/>
                </a:solidFill>
                <a:effectLst>
                  <a:outerShdw blurRad="38100" dist="38100" dir="2700000" algn="tl">
                    <a:srgbClr val="FFFFFF"/>
                  </a:outerShdw>
                </a:effectLst>
                <a:latin typeface="Times New Roman" pitchFamily="18" charset="0"/>
                <a:cs typeface="Times New Roman" pitchFamily="18" charset="0"/>
              </a:rPr>
              <a:t> </a:t>
            </a:r>
            <a:r>
              <a:rPr lang="en-US" sz="2400" i="1" dirty="0" err="1">
                <a:solidFill>
                  <a:srgbClr val="FF0000"/>
                </a:solidFill>
                <a:effectLst>
                  <a:outerShdw blurRad="38100" dist="38100" dir="2700000" algn="tl">
                    <a:srgbClr val="FFFFFF"/>
                  </a:outerShdw>
                </a:effectLst>
                <a:latin typeface="Times New Roman" pitchFamily="18" charset="0"/>
                <a:cs typeface="Times New Roman" pitchFamily="18" charset="0"/>
              </a:rPr>
              <a:t>được</a:t>
            </a:r>
            <a:r>
              <a:rPr lang="en-US" sz="2400" i="1" dirty="0">
                <a:solidFill>
                  <a:srgbClr val="FF0000"/>
                </a:solidFill>
                <a:effectLst>
                  <a:outerShdw blurRad="38100" dist="38100" dir="2700000" algn="tl">
                    <a:srgbClr val="FFFFFF"/>
                  </a:outerShdw>
                </a:effectLst>
                <a:latin typeface="Times New Roman" pitchFamily="18" charset="0"/>
                <a:cs typeface="Times New Roman" pitchFamily="18" charset="0"/>
              </a:rPr>
              <a:t> </a:t>
            </a:r>
            <a:r>
              <a:rPr lang="en-US" sz="2400" i="1" dirty="0" err="1">
                <a:solidFill>
                  <a:srgbClr val="FF0000"/>
                </a:solidFill>
                <a:effectLst>
                  <a:outerShdw blurRad="38100" dist="38100" dir="2700000" algn="tl">
                    <a:srgbClr val="FFFFFF"/>
                  </a:outerShdw>
                </a:effectLst>
                <a:latin typeface="Times New Roman" pitchFamily="18" charset="0"/>
                <a:cs typeface="Times New Roman" pitchFamily="18" charset="0"/>
              </a:rPr>
              <a:t>mục</a:t>
            </a:r>
            <a:r>
              <a:rPr lang="en-US" sz="2400" i="1" dirty="0">
                <a:solidFill>
                  <a:srgbClr val="FF0000"/>
                </a:solidFill>
                <a:effectLst>
                  <a:outerShdw blurRad="38100" dist="38100" dir="2700000" algn="tl">
                    <a:srgbClr val="FFFFFF"/>
                  </a:outerShdw>
                </a:effectLst>
                <a:latin typeface="Times New Roman" pitchFamily="18" charset="0"/>
                <a:cs typeface="Times New Roman" pitchFamily="18" charset="0"/>
              </a:rPr>
              <a:t> </a:t>
            </a:r>
            <a:r>
              <a:rPr lang="en-US" sz="2400" i="1" dirty="0" err="1">
                <a:solidFill>
                  <a:srgbClr val="FF0000"/>
                </a:solidFill>
                <a:effectLst>
                  <a:outerShdw blurRad="38100" dist="38100" dir="2700000" algn="tl">
                    <a:srgbClr val="FFFFFF"/>
                  </a:outerShdw>
                </a:effectLst>
                <a:latin typeface="Times New Roman" pitchFamily="18" charset="0"/>
                <a:cs typeface="Times New Roman" pitchFamily="18" charset="0"/>
              </a:rPr>
              <a:t>đích</a:t>
            </a:r>
            <a:r>
              <a:rPr lang="en-US" sz="2400" i="1" dirty="0">
                <a:solidFill>
                  <a:srgbClr val="FF0000"/>
                </a:solidFill>
                <a:effectLst>
                  <a:outerShdw blurRad="38100" dist="38100" dir="2700000" algn="tl">
                    <a:srgbClr val="FFFFFF"/>
                  </a:outerShdw>
                </a:effectLst>
                <a:latin typeface="Times New Roman" pitchFamily="18" charset="0"/>
                <a:cs typeface="Times New Roman" pitchFamily="18" charset="0"/>
              </a:rPr>
              <a:t> </a:t>
            </a:r>
            <a:r>
              <a:rPr lang="en-US" sz="2400" i="1" dirty="0" err="1">
                <a:solidFill>
                  <a:srgbClr val="FF0000"/>
                </a:solidFill>
                <a:effectLst>
                  <a:outerShdw blurRad="38100" dist="38100" dir="2700000" algn="tl">
                    <a:srgbClr val="FFFFFF"/>
                  </a:outerShdw>
                </a:effectLst>
                <a:latin typeface="Times New Roman" pitchFamily="18" charset="0"/>
                <a:cs typeface="Times New Roman" pitchFamily="18" charset="0"/>
              </a:rPr>
              <a:t>của</a:t>
            </a:r>
            <a:r>
              <a:rPr lang="en-US" sz="2400" i="1" dirty="0">
                <a:solidFill>
                  <a:srgbClr val="FF0000"/>
                </a:solidFill>
                <a:effectLst>
                  <a:outerShdw blurRad="38100" dist="38100" dir="2700000" algn="tl">
                    <a:srgbClr val="FFFFFF"/>
                  </a:outerShdw>
                </a:effectLst>
                <a:latin typeface="Times New Roman" pitchFamily="18" charset="0"/>
                <a:cs typeface="Times New Roman" pitchFamily="18" charset="0"/>
              </a:rPr>
              <a:t> </a:t>
            </a:r>
            <a:r>
              <a:rPr lang="en-US" sz="2400" i="1" dirty="0" err="1">
                <a:solidFill>
                  <a:srgbClr val="FF0000"/>
                </a:solidFill>
                <a:effectLst>
                  <a:outerShdw blurRad="38100" dist="38100" dir="2700000" algn="tl">
                    <a:srgbClr val="FFFFFF"/>
                  </a:outerShdw>
                </a:effectLst>
                <a:latin typeface="Times New Roman" pitchFamily="18" charset="0"/>
                <a:cs typeface="Times New Roman" pitchFamily="18" charset="0"/>
              </a:rPr>
              <a:t>mình</a:t>
            </a:r>
            <a:r>
              <a:rPr lang="en-US" sz="2400" i="1" dirty="0">
                <a:solidFill>
                  <a:srgbClr val="FF0000"/>
                </a:solidFill>
                <a:effectLst>
                  <a:outerShdw blurRad="38100" dist="38100" dir="2700000" algn="tl">
                    <a:srgbClr val="FFFFFF"/>
                  </a:outerShdw>
                </a:effectLst>
                <a:latin typeface="Times New Roman" pitchFamily="18" charset="0"/>
                <a:cs typeface="Times New Roman" pitchFamily="18" charset="0"/>
              </a:rPr>
              <a:t> </a:t>
            </a:r>
            <a:r>
              <a:rPr lang="en-US" sz="2400" i="1" dirty="0" err="1">
                <a:solidFill>
                  <a:srgbClr val="FF0000"/>
                </a:solidFill>
                <a:effectLst>
                  <a:outerShdw blurRad="38100" dist="38100" dir="2700000" algn="tl">
                    <a:srgbClr val="FFFFFF"/>
                  </a:outerShdw>
                </a:effectLst>
                <a:latin typeface="Times New Roman" pitchFamily="18" charset="0"/>
                <a:cs typeface="Times New Roman" pitchFamily="18" charset="0"/>
              </a:rPr>
              <a:t>không</a:t>
            </a:r>
            <a:r>
              <a:rPr lang="en-US" sz="2400" i="1" dirty="0">
                <a:solidFill>
                  <a:srgbClr val="FF0000"/>
                </a:solidFill>
                <a:effectLst>
                  <a:outerShdw blurRad="38100" dist="38100" dir="2700000" algn="tl">
                    <a:srgbClr val="FFFFFF"/>
                  </a:outerShdw>
                </a:effectLst>
                <a:latin typeface="Times New Roman" pitchFamily="18" charset="0"/>
                <a:cs typeface="Times New Roman" pitchFamily="18" charset="0"/>
              </a:rPr>
              <a:t>? Chi </a:t>
            </a:r>
            <a:r>
              <a:rPr lang="en-US" sz="2400" i="1" dirty="0" err="1">
                <a:solidFill>
                  <a:srgbClr val="FF0000"/>
                </a:solidFill>
                <a:effectLst>
                  <a:outerShdw blurRad="38100" dist="38100" dir="2700000" algn="tl">
                    <a:srgbClr val="FFFFFF"/>
                  </a:outerShdw>
                </a:effectLst>
                <a:latin typeface="Times New Roman" pitchFamily="18" charset="0"/>
                <a:cs typeface="Times New Roman" pitchFamily="18" charset="0"/>
              </a:rPr>
              <a:t>tiết</a:t>
            </a:r>
            <a:r>
              <a:rPr lang="en-US" sz="2400" i="1" dirty="0">
                <a:solidFill>
                  <a:srgbClr val="FF0000"/>
                </a:solidFill>
                <a:effectLst>
                  <a:outerShdw blurRad="38100" dist="38100" dir="2700000" algn="tl">
                    <a:srgbClr val="FFFFFF"/>
                  </a:outerShdw>
                </a:effectLst>
                <a:latin typeface="Times New Roman" pitchFamily="18" charset="0"/>
                <a:cs typeface="Times New Roman" pitchFamily="18" charset="0"/>
              </a:rPr>
              <a:t> </a:t>
            </a:r>
            <a:r>
              <a:rPr lang="en-US" sz="2400" i="1" dirty="0" err="1">
                <a:solidFill>
                  <a:srgbClr val="FF0000"/>
                </a:solidFill>
                <a:effectLst>
                  <a:outerShdw blurRad="38100" dist="38100" dir="2700000" algn="tl">
                    <a:srgbClr val="FFFFFF"/>
                  </a:outerShdw>
                </a:effectLst>
                <a:latin typeface="Times New Roman" pitchFamily="18" charset="0"/>
                <a:cs typeface="Times New Roman" pitchFamily="18" charset="0"/>
              </a:rPr>
              <a:t>nào</a:t>
            </a:r>
            <a:r>
              <a:rPr lang="en-US" sz="2400" i="1" dirty="0">
                <a:solidFill>
                  <a:srgbClr val="FF0000"/>
                </a:solidFill>
                <a:effectLst>
                  <a:outerShdw blurRad="38100" dist="38100" dir="2700000" algn="tl">
                    <a:srgbClr val="FFFFFF"/>
                  </a:outerShdw>
                </a:effectLst>
                <a:latin typeface="Times New Roman" pitchFamily="18" charset="0"/>
                <a:cs typeface="Times New Roman" pitchFamily="18" charset="0"/>
              </a:rPr>
              <a:t> </a:t>
            </a:r>
            <a:r>
              <a:rPr lang="en-US" sz="2400" i="1" dirty="0" err="1">
                <a:solidFill>
                  <a:srgbClr val="FF0000"/>
                </a:solidFill>
                <a:effectLst>
                  <a:outerShdw blurRad="38100" dist="38100" dir="2700000" algn="tl">
                    <a:srgbClr val="FFFFFF"/>
                  </a:outerShdw>
                </a:effectLst>
                <a:latin typeface="Times New Roman" pitchFamily="18" charset="0"/>
                <a:cs typeface="Times New Roman" pitchFamily="18" charset="0"/>
              </a:rPr>
              <a:t>nói</a:t>
            </a:r>
            <a:r>
              <a:rPr lang="en-US" sz="2400" i="1" dirty="0">
                <a:solidFill>
                  <a:srgbClr val="FF0000"/>
                </a:solidFill>
                <a:effectLst>
                  <a:outerShdw blurRad="38100" dist="38100" dir="2700000" algn="tl">
                    <a:srgbClr val="FFFFFF"/>
                  </a:outerShdw>
                </a:effectLst>
                <a:latin typeface="Times New Roman" pitchFamily="18" charset="0"/>
                <a:cs typeface="Times New Roman" pitchFamily="18" charset="0"/>
              </a:rPr>
              <a:t> </a:t>
            </a:r>
            <a:r>
              <a:rPr lang="en-US" sz="2400" i="1" dirty="0" err="1">
                <a:solidFill>
                  <a:srgbClr val="FF0000"/>
                </a:solidFill>
                <a:effectLst>
                  <a:outerShdw blurRad="38100" dist="38100" dir="2700000" algn="tl">
                    <a:srgbClr val="FFFFFF"/>
                  </a:outerShdw>
                </a:effectLst>
                <a:latin typeface="Times New Roman" pitchFamily="18" charset="0"/>
                <a:cs typeface="Times New Roman" pitchFamily="18" charset="0"/>
              </a:rPr>
              <a:t>lên</a:t>
            </a:r>
            <a:r>
              <a:rPr lang="en-US" sz="2400" i="1" dirty="0">
                <a:solidFill>
                  <a:srgbClr val="FF0000"/>
                </a:solidFill>
                <a:effectLst>
                  <a:outerShdw blurRad="38100" dist="38100" dir="2700000" algn="tl">
                    <a:srgbClr val="FFFFFF"/>
                  </a:outerShdw>
                </a:effectLst>
                <a:latin typeface="Times New Roman" pitchFamily="18" charset="0"/>
                <a:cs typeface="Times New Roman" pitchFamily="18" charset="0"/>
              </a:rPr>
              <a:t> </a:t>
            </a:r>
            <a:r>
              <a:rPr lang="en-US" sz="2400" i="1" dirty="0" err="1">
                <a:solidFill>
                  <a:srgbClr val="FF0000"/>
                </a:solidFill>
                <a:effectLst>
                  <a:outerShdw blurRad="38100" dist="38100" dir="2700000" algn="tl">
                    <a:srgbClr val="FFFFFF"/>
                  </a:outerShdw>
                </a:effectLst>
                <a:latin typeface="Times New Roman" pitchFamily="18" charset="0"/>
                <a:cs typeface="Times New Roman" pitchFamily="18" charset="0"/>
              </a:rPr>
              <a:t>điều</a:t>
            </a:r>
            <a:r>
              <a:rPr lang="en-US" sz="2400" i="1" dirty="0">
                <a:solidFill>
                  <a:srgbClr val="FF0000"/>
                </a:solidFill>
                <a:effectLst>
                  <a:outerShdw blurRad="38100" dist="38100" dir="2700000" algn="tl">
                    <a:srgbClr val="FFFFFF"/>
                  </a:outerShdw>
                </a:effectLst>
                <a:latin typeface="Times New Roman" pitchFamily="18" charset="0"/>
                <a:cs typeface="Times New Roman" pitchFamily="18" charset="0"/>
              </a:rPr>
              <a:t> </a:t>
            </a:r>
            <a:r>
              <a:rPr lang="en-US" sz="2400" i="1" dirty="0" err="1">
                <a:solidFill>
                  <a:srgbClr val="FF0000"/>
                </a:solidFill>
                <a:effectLst>
                  <a:outerShdw blurRad="38100" dist="38100" dir="2700000" algn="tl">
                    <a:srgbClr val="FFFFFF"/>
                  </a:outerShdw>
                </a:effectLst>
                <a:latin typeface="Times New Roman" pitchFamily="18" charset="0"/>
                <a:cs typeface="Times New Roman" pitchFamily="18" charset="0"/>
              </a:rPr>
              <a:t>đó</a:t>
            </a:r>
            <a:r>
              <a:rPr lang="en-US" sz="2400" i="1" dirty="0">
                <a:solidFill>
                  <a:srgbClr val="FF0000"/>
                </a:solidFill>
                <a:effectLst>
                  <a:outerShdw blurRad="38100" dist="38100" dir="2700000" algn="tl">
                    <a:srgbClr val="FFFFFF"/>
                  </a:outerShdw>
                </a:effectLst>
                <a:latin typeface="Times New Roman" pitchFamily="18" charset="0"/>
                <a:cs typeface="Times New Roman" pitchFamily="18" charset="0"/>
              </a:rPr>
              <a:t>?</a:t>
            </a:r>
          </a:p>
          <a:p>
            <a:pPr marL="0" lvl="0" indent="0" algn="just">
              <a:buNone/>
            </a:pPr>
            <a:r>
              <a:rPr lang="en-US" sz="2400" i="1" dirty="0">
                <a:solidFill>
                  <a:srgbClr val="FF0000"/>
                </a:solidFill>
                <a:effectLst>
                  <a:outerShdw blurRad="38100" dist="38100" dir="2700000" algn="tl">
                    <a:srgbClr val="FFFFFF"/>
                  </a:outerShdw>
                </a:effectLst>
                <a:latin typeface="Times New Roman" pitchFamily="18" charset="0"/>
                <a:cs typeface="Times New Roman" pitchFamily="18" charset="0"/>
              </a:rPr>
              <a:t>3.</a:t>
            </a:r>
            <a:r>
              <a:rPr lang="en-US" sz="2400" b="1" i="1" dirty="0">
                <a:solidFill>
                  <a:srgbClr val="C0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Lí</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Thông</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đã</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thực</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hiện</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mục</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đích</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của</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mình</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bằng</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phương</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tiện</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gì</a:t>
            </a:r>
            <a:r>
              <a:rPr lang="en-US" sz="2400" i="1" dirty="0">
                <a:solidFill>
                  <a:srgbClr val="FF0000"/>
                </a:solidFill>
                <a:latin typeface="Times New Roman" pitchFamily="18" charset="0"/>
                <a:cs typeface="Times New Roman" pitchFamily="18" charset="0"/>
              </a:rPr>
              <a:t>?</a:t>
            </a:r>
            <a:endParaRPr lang="en-US" sz="2400" i="1" u="sng" dirty="0">
              <a:solidFill>
                <a:srgbClr val="FF0000"/>
              </a:solidFill>
              <a:latin typeface="Times New Roman" panose="02020603050405020304" pitchFamily="18" charset="0"/>
              <a:cs typeface="Times New Roman" panose="02020603050405020304" pitchFamily="18" charset="0"/>
            </a:endParaRPr>
          </a:p>
          <a:p>
            <a:pPr marL="0" indent="0">
              <a:lnSpc>
                <a:spcPct val="100000"/>
              </a:lnSpc>
              <a:buNone/>
            </a:pPr>
            <a:r>
              <a:rPr lang="en-US" sz="24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4. </a:t>
            </a:r>
            <a:r>
              <a:rPr lang="en-US" sz="24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Nếu</a:t>
            </a:r>
            <a:r>
              <a:rPr lang="en-US" sz="24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hiểu</a:t>
            </a:r>
            <a:r>
              <a:rPr lang="en-US" sz="24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hành</a:t>
            </a:r>
            <a:r>
              <a:rPr lang="en-US" sz="24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động</a:t>
            </a:r>
            <a:r>
              <a:rPr lang="en-US" sz="24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là</a:t>
            </a:r>
            <a:r>
              <a:rPr lang="en-US" sz="24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việc</a:t>
            </a:r>
            <a:r>
              <a:rPr lang="en-US" sz="24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làm</a:t>
            </a:r>
            <a:r>
              <a:rPr lang="en-US" sz="24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cụ</a:t>
            </a:r>
            <a:r>
              <a:rPr lang="en-US" sz="24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thể</a:t>
            </a:r>
            <a:r>
              <a:rPr lang="en-US" sz="24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của</a:t>
            </a:r>
            <a:r>
              <a:rPr lang="en-US" sz="24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con </a:t>
            </a:r>
            <a:r>
              <a:rPr lang="en-US" sz="24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người</a:t>
            </a:r>
            <a:r>
              <a:rPr lang="en-US" sz="24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nhằm</a:t>
            </a:r>
            <a:r>
              <a:rPr lang="en-US" sz="24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một</a:t>
            </a:r>
            <a:r>
              <a:rPr lang="en-US" sz="24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mục</a:t>
            </a:r>
            <a:r>
              <a:rPr lang="en-US" sz="24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đích</a:t>
            </a:r>
            <a:r>
              <a:rPr lang="en-US" sz="24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nhất</a:t>
            </a:r>
            <a:r>
              <a:rPr lang="en-US" sz="24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định</a:t>
            </a:r>
            <a:r>
              <a:rPr lang="en-US" sz="24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thì</a:t>
            </a:r>
            <a:r>
              <a:rPr lang="en-US" sz="24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việc</a:t>
            </a:r>
            <a:r>
              <a:rPr lang="en-US" sz="24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làm</a:t>
            </a:r>
            <a:r>
              <a:rPr lang="en-US" sz="24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của</a:t>
            </a:r>
            <a:r>
              <a:rPr lang="en-US" sz="24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Lý</a:t>
            </a:r>
            <a:r>
              <a:rPr lang="en-US" sz="24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Thông</a:t>
            </a:r>
            <a:r>
              <a:rPr lang="en-US" sz="24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có</a:t>
            </a:r>
            <a:r>
              <a:rPr lang="en-US" sz="24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phải</a:t>
            </a:r>
            <a:r>
              <a:rPr lang="en-US" sz="24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là</a:t>
            </a:r>
            <a:r>
              <a:rPr lang="en-US" sz="24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1 </a:t>
            </a:r>
            <a:r>
              <a:rPr lang="en-US" sz="24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hành</a:t>
            </a:r>
            <a:r>
              <a:rPr lang="en-US" sz="24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động</a:t>
            </a:r>
            <a:r>
              <a:rPr lang="en-US" sz="24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nói</a:t>
            </a:r>
            <a:r>
              <a:rPr lang="en-US" sz="24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không</a:t>
            </a:r>
            <a:r>
              <a:rPr lang="en-US" sz="24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Vì</a:t>
            </a:r>
            <a:r>
              <a:rPr lang="en-US" sz="24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sao</a:t>
            </a:r>
            <a:r>
              <a:rPr lang="en-US" sz="24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a:t>
            </a:r>
          </a:p>
          <a:p>
            <a:pPr>
              <a:buFontTx/>
              <a:buChar char="-"/>
            </a:pPr>
            <a:endParaRPr lang="vi-VN" altLang="en-US" dirty="0">
              <a:solidFill>
                <a:srgbClr val="0000FF"/>
              </a:solidFill>
              <a:latin typeface="Times New Roman" pitchFamily="18" charset="0"/>
            </a:endParaRPr>
          </a:p>
          <a:p>
            <a:pPr marL="0" indent="0">
              <a:buNone/>
            </a:pPr>
            <a:endParaRPr lang="en-US" i="1" u="sng" dirty="0">
              <a:solidFill>
                <a:schemeClr val="accent4">
                  <a:lumMod val="50000"/>
                </a:schemeClr>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685498336"/>
      </p:ext>
    </p:extLst>
  </p:cSld>
  <p:clrMapOvr>
    <a:masterClrMapping/>
  </p:clrMapOvr>
  <mc:AlternateContent xmlns:mc="http://schemas.openxmlformats.org/markup-compatibility/2006" xmlns:p14="http://schemas.microsoft.com/office/powerpoint/2010/main">
    <mc:Choice Requires="p14">
      <p:transition spd="slow" p14:dur="2000" advClick="0" advTm="60291"/>
    </mc:Choice>
    <mc:Fallback xmlns="">
      <p:transition spd="slow" advClick="0" advTm="60291"/>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0" y="6264"/>
            <a:ext cx="12192000" cy="831937"/>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Title 1"/>
          <p:cNvSpPr>
            <a:spLocks noGrp="1"/>
          </p:cNvSpPr>
          <p:nvPr>
            <p:ph type="title"/>
          </p:nvPr>
        </p:nvSpPr>
        <p:spPr>
          <a:xfrm>
            <a:off x="1009040" y="-85595"/>
            <a:ext cx="10972800" cy="923795"/>
          </a:xfrm>
          <a:ln>
            <a:noFill/>
          </a:ln>
        </p:spPr>
        <p:txBody>
          <a:bodyPr>
            <a:normAutofit fontScale="90000"/>
          </a:bodyPr>
          <a:lstStyle/>
          <a:p>
            <a:pPr algn="ctr"/>
            <a:r>
              <a:rPr lang="en-US" sz="24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r>
            <a:br>
              <a:rPr lang="en-US" sz="24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br>
            <a:r>
              <a:rPr lang="en-US" sz="40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TIẾT 97: HÀNH ĐỘNG NÓI </a:t>
            </a:r>
            <a:endParaRPr lang="en-US" sz="4000" b="1" u="sng" dirty="0">
              <a:solidFill>
                <a:srgbClr val="C00000"/>
              </a:solidFill>
              <a:effectLst>
                <a:outerShdw blurRad="38100" dist="38100" dir="2700000" algn="tl">
                  <a:srgbClr val="000000">
                    <a:alpha val="43137"/>
                  </a:srgbClr>
                </a:outerShdw>
              </a:effectLst>
            </a:endParaRPr>
          </a:p>
        </p:txBody>
      </p:sp>
      <p:graphicFrame>
        <p:nvGraphicFramePr>
          <p:cNvPr id="4" name="Table 3"/>
          <p:cNvGraphicFramePr>
            <a:graphicFrameLocks noGrp="1"/>
          </p:cNvGraphicFramePr>
          <p:nvPr>
            <p:extLst>
              <p:ext uri="{D42A27DB-BD31-4B8C-83A1-F6EECF244321}">
                <p14:modId xmlns:p14="http://schemas.microsoft.com/office/powerpoint/2010/main" val="3536438542"/>
              </p:ext>
            </p:extLst>
          </p:nvPr>
        </p:nvGraphicFramePr>
        <p:xfrm>
          <a:off x="-152400" y="1303893"/>
          <a:ext cx="12192000" cy="5168163"/>
        </p:xfrm>
        <a:graphic>
          <a:graphicData uri="http://schemas.openxmlformats.org/drawingml/2006/table">
            <a:tbl>
              <a:tblPr firstRow="1" bandRow="1">
                <a:tableStyleId>{5C22544A-7EE6-4342-B048-85BDC9FD1C3A}</a:tableStyleId>
              </a:tblPr>
              <a:tblGrid>
                <a:gridCol w="6141720">
                  <a:extLst>
                    <a:ext uri="{9D8B030D-6E8A-4147-A177-3AD203B41FA5}">
                      <a16:colId xmlns:a16="http://schemas.microsoft.com/office/drawing/2014/main" xmlns="" val="20000"/>
                    </a:ext>
                  </a:extLst>
                </a:gridCol>
                <a:gridCol w="6050280">
                  <a:extLst>
                    <a:ext uri="{9D8B030D-6E8A-4147-A177-3AD203B41FA5}">
                      <a16:colId xmlns:a16="http://schemas.microsoft.com/office/drawing/2014/main" xmlns="" val="20001"/>
                    </a:ext>
                  </a:extLst>
                </a:gridCol>
              </a:tblGrid>
              <a:tr h="558970">
                <a:tc>
                  <a:txBody>
                    <a:bodyPr/>
                    <a:lstStyle/>
                    <a:p>
                      <a:pPr algn="ctr"/>
                      <a:r>
                        <a:rPr lang="en-US" sz="2800" dirty="0" err="1">
                          <a:latin typeface="Times New Roman" panose="02020603050405020304" pitchFamily="18" charset="0"/>
                          <a:cs typeface="Times New Roman" panose="02020603050405020304" pitchFamily="18" charset="0"/>
                        </a:rPr>
                        <a:t>Hành</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đ</a:t>
                      </a:r>
                      <a:r>
                        <a:rPr lang="en-US" sz="2800" dirty="0" err="1">
                          <a:latin typeface="Times New Roman" panose="02020603050405020304" pitchFamily="18" charset="0"/>
                          <a:cs typeface="Times New Roman" panose="02020603050405020304" pitchFamily="18" charset="0"/>
                        </a:rPr>
                        <a:t>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endParaRPr lang="en-US" sz="2800" dirty="0">
                        <a:latin typeface="Times New Roman" panose="02020603050405020304" pitchFamily="18" charset="0"/>
                        <a:cs typeface="Times New Roman" panose="02020603050405020304" pitchFamily="18" charset="0"/>
                      </a:endParaRPr>
                    </a:p>
                  </a:txBody>
                  <a:tcPr marL="121920" marR="121920"/>
                </a:tc>
                <a:tc>
                  <a:txBody>
                    <a:bodyPr/>
                    <a:lstStyle/>
                    <a:p>
                      <a:r>
                        <a:rPr lang="en-US" sz="2800" dirty="0" err="1">
                          <a:latin typeface="Times New Roman" panose="02020603050405020304" pitchFamily="18" charset="0"/>
                          <a:cs typeface="Times New Roman" panose="02020603050405020304" pitchFamily="18" charset="0"/>
                        </a:rPr>
                        <a:t>Mục</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đích</a:t>
                      </a:r>
                      <a:endParaRPr lang="en-US" sz="2800" dirty="0">
                        <a:latin typeface="Times New Roman" panose="02020603050405020304" pitchFamily="18" charset="0"/>
                        <a:cs typeface="Times New Roman" panose="02020603050405020304" pitchFamily="18" charset="0"/>
                      </a:endParaRPr>
                    </a:p>
                  </a:txBody>
                  <a:tcPr marL="121920" marR="121920"/>
                </a:tc>
                <a:extLst>
                  <a:ext uri="{0D108BD9-81ED-4DB2-BD59-A6C34878D82A}">
                    <a16:rowId xmlns:a16="http://schemas.microsoft.com/office/drawing/2014/main" xmlns="" val="10000"/>
                  </a:ext>
                </a:extLst>
              </a:tr>
              <a:tr h="529441">
                <a:tc>
                  <a:txBody>
                    <a:bodyPr/>
                    <a:lstStyle/>
                    <a:p>
                      <a:r>
                        <a:rPr lang="en-US" sz="2400" b="1" dirty="0">
                          <a:solidFill>
                            <a:srgbClr val="FF0000"/>
                          </a:solidFill>
                          <a:latin typeface="Times New Roman" panose="02020603050405020304" pitchFamily="18" charset="0"/>
                          <a:cs typeface="Times New Roman" panose="02020603050405020304" pitchFamily="18" charset="0"/>
                        </a:rPr>
                        <a:t>a.</a:t>
                      </a:r>
                      <a:r>
                        <a:rPr lang="en-US" sz="2400" b="1" baseline="0" dirty="0">
                          <a:solidFill>
                            <a:srgbClr val="FF0000"/>
                          </a:solidFill>
                          <a:latin typeface="Times New Roman" panose="02020603050405020304" pitchFamily="18" charset="0"/>
                          <a:cs typeface="Times New Roman" panose="02020603050405020304" pitchFamily="18" charset="0"/>
                        </a:rPr>
                        <a:t> </a:t>
                      </a:r>
                      <a:r>
                        <a:rPr lang="en-US" sz="2400" b="1" dirty="0">
                          <a:solidFill>
                            <a:srgbClr val="FF0000"/>
                          </a:solidFill>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Bác</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trai</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đã</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khá</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rồi</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chứ</a:t>
                      </a:r>
                      <a:r>
                        <a:rPr lang="en-US" sz="2400" baseline="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txBody>
                  <a:tcPr marL="121920" marR="121920">
                    <a:solidFill>
                      <a:schemeClr val="accent3">
                        <a:lumMod val="40000"/>
                        <a:lumOff val="60000"/>
                      </a:schemeClr>
                    </a:solidFill>
                  </a:tcPr>
                </a:tc>
                <a:tc>
                  <a:txBody>
                    <a:bodyPr/>
                    <a:lstStyle/>
                    <a:p>
                      <a:endParaRPr lang="en-US" sz="2400" dirty="0">
                        <a:solidFill>
                          <a:srgbClr val="FF0000"/>
                        </a:solidFill>
                        <a:latin typeface="Times New Roman" panose="02020603050405020304" pitchFamily="18" charset="0"/>
                        <a:cs typeface="Times New Roman" panose="02020603050405020304" pitchFamily="18" charset="0"/>
                      </a:endParaRPr>
                    </a:p>
                  </a:txBody>
                  <a:tcPr marL="121920" marR="121920">
                    <a:solidFill>
                      <a:schemeClr val="accent3">
                        <a:lumMod val="60000"/>
                        <a:lumOff val="40000"/>
                      </a:schemeClr>
                    </a:solidFill>
                  </a:tcPr>
                </a:tc>
                <a:extLst>
                  <a:ext uri="{0D108BD9-81ED-4DB2-BD59-A6C34878D82A}">
                    <a16:rowId xmlns:a16="http://schemas.microsoft.com/office/drawing/2014/main" xmlns="" val="10001"/>
                  </a:ext>
                </a:extLst>
              </a:tr>
              <a:tr h="965449">
                <a:tc>
                  <a:txBody>
                    <a:bodyPr/>
                    <a:lstStyle/>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ơn</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cụ</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nhà</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cháu</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đã</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tỉnh</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táo</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như</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thường</a:t>
                      </a:r>
                      <a:r>
                        <a:rPr lang="en-US" sz="2400" baseline="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marL="121920" marR="121920">
                    <a:solidFill>
                      <a:schemeClr val="accent3">
                        <a:lumMod val="40000"/>
                        <a:lumOff val="60000"/>
                      </a:schemeClr>
                    </a:solidFill>
                  </a:tcPr>
                </a:tc>
                <a:tc>
                  <a:txBody>
                    <a:bodyPr/>
                    <a:lstStyle/>
                    <a:p>
                      <a:endParaRPr lang="en-US" sz="2400" dirty="0">
                        <a:solidFill>
                          <a:srgbClr val="FF0000"/>
                        </a:solidFill>
                        <a:latin typeface="Times New Roman" panose="02020603050405020304" pitchFamily="18" charset="0"/>
                        <a:cs typeface="Times New Roman" panose="02020603050405020304" pitchFamily="18" charset="0"/>
                      </a:endParaRPr>
                    </a:p>
                  </a:txBody>
                  <a:tcPr marL="121920" marR="121920">
                    <a:solidFill>
                      <a:schemeClr val="accent3">
                        <a:lumMod val="60000"/>
                        <a:lumOff val="40000"/>
                      </a:schemeClr>
                    </a:solidFill>
                  </a:tcPr>
                </a:tc>
                <a:extLst>
                  <a:ext uri="{0D108BD9-81ED-4DB2-BD59-A6C34878D82A}">
                    <a16:rowId xmlns:a16="http://schemas.microsoft.com/office/drawing/2014/main" xmlns="" val="10002"/>
                  </a:ext>
                </a:extLst>
              </a:tr>
              <a:tr h="529441">
                <a:tc>
                  <a:txBody>
                    <a:bodyPr/>
                    <a:lstStyle/>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Này</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bảo</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bác</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ấy</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có</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trốn</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đi</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đâu</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thì</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trốn</a:t>
                      </a:r>
                      <a:r>
                        <a:rPr lang="en-US" sz="2400" baseline="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marL="121920" marR="121920">
                    <a:solidFill>
                      <a:schemeClr val="accent3">
                        <a:lumMod val="40000"/>
                        <a:lumOff val="60000"/>
                      </a:schemeClr>
                    </a:solidFill>
                  </a:tcPr>
                </a:tc>
                <a:tc>
                  <a:txBody>
                    <a:bodyPr/>
                    <a:lstStyle/>
                    <a:p>
                      <a:endParaRPr lang="en-US" sz="2400" dirty="0">
                        <a:solidFill>
                          <a:srgbClr val="FF0000"/>
                        </a:solidFill>
                        <a:latin typeface="Times New Roman" panose="02020603050405020304" pitchFamily="18" charset="0"/>
                        <a:cs typeface="Times New Roman" panose="02020603050405020304" pitchFamily="18" charset="0"/>
                      </a:endParaRPr>
                    </a:p>
                  </a:txBody>
                  <a:tcPr marL="121920" marR="121920">
                    <a:solidFill>
                      <a:schemeClr val="accent3">
                        <a:lumMod val="60000"/>
                        <a:lumOff val="40000"/>
                      </a:schemeClr>
                    </a:solidFill>
                  </a:tcPr>
                </a:tc>
                <a:extLst>
                  <a:ext uri="{0D108BD9-81ED-4DB2-BD59-A6C34878D82A}">
                    <a16:rowId xmlns:a16="http://schemas.microsoft.com/office/drawing/2014/main" xmlns="" val="10003"/>
                  </a:ext>
                </a:extLst>
              </a:tr>
              <a:tr h="529441">
                <a:tc>
                  <a:txBody>
                    <a:bodyPr/>
                    <a:lstStyle/>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cứ</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nằm</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đấy</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thì</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khổ</a:t>
                      </a:r>
                      <a:r>
                        <a:rPr lang="en-US" sz="2400" baseline="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marL="121920" marR="121920">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solidFill>
                          <a:srgbClr val="FF0000"/>
                        </a:solidFill>
                        <a:latin typeface="Times New Roman" panose="02020603050405020304" pitchFamily="18" charset="0"/>
                        <a:cs typeface="Times New Roman" panose="02020603050405020304" pitchFamily="18" charset="0"/>
                      </a:endParaRPr>
                    </a:p>
                  </a:txBody>
                  <a:tcPr marL="121920" marR="121920">
                    <a:solidFill>
                      <a:schemeClr val="accent3">
                        <a:lumMod val="60000"/>
                        <a:lumOff val="40000"/>
                      </a:schemeClr>
                    </a:solidFill>
                  </a:tcPr>
                </a:tc>
                <a:extLst>
                  <a:ext uri="{0D108BD9-81ED-4DB2-BD59-A6C34878D82A}">
                    <a16:rowId xmlns:a16="http://schemas.microsoft.com/office/drawing/2014/main" xmlns="" val="10004"/>
                  </a:ext>
                </a:extLst>
              </a:tr>
              <a:tr h="575945">
                <a:tc>
                  <a:txBody>
                    <a:bodyPr/>
                    <a:lstStyle/>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Vâng</a:t>
                      </a:r>
                      <a:r>
                        <a:rPr lang="en-US" sz="2400" dirty="0">
                          <a:latin typeface="Times New Roman" panose="02020603050405020304" pitchFamily="18" charset="0"/>
                          <a:cs typeface="Times New Roman" panose="02020603050405020304" pitchFamily="18" charset="0"/>
                        </a:rPr>
                        <a:t>,</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cháu</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cũng</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đã</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nghĩ</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như</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cụ</a:t>
                      </a:r>
                      <a:endParaRPr lang="en-US" sz="2400" dirty="0">
                        <a:latin typeface="Times New Roman" panose="02020603050405020304" pitchFamily="18" charset="0"/>
                        <a:cs typeface="Times New Roman" panose="02020603050405020304" pitchFamily="18" charset="0"/>
                      </a:endParaRPr>
                    </a:p>
                  </a:txBody>
                  <a:tcPr marL="121920" marR="121920">
                    <a:solidFill>
                      <a:schemeClr val="accent3">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400" dirty="0">
                        <a:solidFill>
                          <a:srgbClr val="FF0000"/>
                        </a:solidFill>
                        <a:latin typeface="Times New Roman" panose="02020603050405020304" pitchFamily="18" charset="0"/>
                        <a:cs typeface="Times New Roman" panose="02020603050405020304" pitchFamily="18" charset="0"/>
                      </a:endParaRPr>
                    </a:p>
                  </a:txBody>
                  <a:tcPr marL="121920" marR="121920">
                    <a:solidFill>
                      <a:schemeClr val="accent3">
                        <a:lumMod val="60000"/>
                        <a:lumOff val="40000"/>
                      </a:schemeClr>
                    </a:solidFill>
                  </a:tcPr>
                </a:tc>
                <a:extLst>
                  <a:ext uri="{0D108BD9-81ED-4DB2-BD59-A6C34878D82A}">
                    <a16:rowId xmlns:a16="http://schemas.microsoft.com/office/drawing/2014/main" xmlns="" val="10005"/>
                  </a:ext>
                </a:extLst>
              </a:tr>
              <a:tr h="433662">
                <a:tc>
                  <a:txBody>
                    <a:bodyPr/>
                    <a:lstStyle/>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Nhưng</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để</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cháo</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nguội</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vài</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húp</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cái</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đã</a:t>
                      </a:r>
                      <a:endParaRPr lang="en-US" sz="2400" dirty="0">
                        <a:latin typeface="Times New Roman" panose="02020603050405020304" pitchFamily="18" charset="0"/>
                        <a:cs typeface="Times New Roman" panose="02020603050405020304" pitchFamily="18" charset="0"/>
                      </a:endParaRPr>
                    </a:p>
                  </a:txBody>
                  <a:tcPr marL="121920" marR="121920">
                    <a:solidFill>
                      <a:schemeClr val="accent3">
                        <a:lumMod val="40000"/>
                        <a:lumOff val="60000"/>
                      </a:schemeClr>
                    </a:solidFill>
                  </a:tcPr>
                </a:tc>
                <a:tc>
                  <a:txBody>
                    <a:bodyPr/>
                    <a:lstStyle/>
                    <a:p>
                      <a:endParaRPr lang="en-US" sz="2400" dirty="0">
                        <a:latin typeface="Times New Roman" panose="02020603050405020304" pitchFamily="18" charset="0"/>
                        <a:cs typeface="Times New Roman" panose="02020603050405020304" pitchFamily="18" charset="0"/>
                      </a:endParaRPr>
                    </a:p>
                  </a:txBody>
                  <a:tcPr marL="121920" marR="121920">
                    <a:solidFill>
                      <a:schemeClr val="accent3">
                        <a:lumMod val="60000"/>
                        <a:lumOff val="40000"/>
                      </a:schemeClr>
                    </a:solidFill>
                  </a:tcPr>
                </a:tc>
                <a:extLst>
                  <a:ext uri="{0D108BD9-81ED-4DB2-BD59-A6C34878D82A}">
                    <a16:rowId xmlns:a16="http://schemas.microsoft.com/office/drawing/2014/main" xmlns="" val="10006"/>
                  </a:ext>
                </a:extLst>
              </a:tr>
              <a:tr h="476976">
                <a:tc>
                  <a:txBody>
                    <a:bodyPr/>
                    <a:lstStyle/>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Nhịn</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suông</a:t>
                      </a:r>
                      <a:r>
                        <a:rPr lang="en-US" sz="2400" baseline="0" dirty="0">
                          <a:latin typeface="Times New Roman" panose="02020603050405020304" pitchFamily="18" charset="0"/>
                          <a:cs typeface="Times New Roman" panose="02020603050405020304" pitchFamily="18" charset="0"/>
                        </a:rPr>
                        <a:t> … </a:t>
                      </a:r>
                      <a:r>
                        <a:rPr lang="en-US" sz="2400" baseline="0" dirty="0" err="1">
                          <a:latin typeface="Times New Roman" panose="02020603050405020304" pitchFamily="18" charset="0"/>
                          <a:cs typeface="Times New Roman" panose="02020603050405020304" pitchFamily="18" charset="0"/>
                        </a:rPr>
                        <a:t>còn</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gì</a:t>
                      </a:r>
                      <a:endParaRPr lang="en-US" sz="2400" dirty="0">
                        <a:latin typeface="Times New Roman" panose="02020603050405020304" pitchFamily="18" charset="0"/>
                        <a:cs typeface="Times New Roman" panose="02020603050405020304" pitchFamily="18" charset="0"/>
                      </a:endParaRPr>
                    </a:p>
                  </a:txBody>
                  <a:tcPr marL="121920" marR="121920">
                    <a:solidFill>
                      <a:schemeClr val="accent3">
                        <a:lumMod val="40000"/>
                        <a:lumOff val="60000"/>
                      </a:schemeClr>
                    </a:solidFill>
                  </a:tcPr>
                </a:tc>
                <a:tc>
                  <a:txBody>
                    <a:bodyPr/>
                    <a:lstStyle/>
                    <a:p>
                      <a:endParaRPr lang="en-US" sz="2400" dirty="0">
                        <a:solidFill>
                          <a:srgbClr val="FF0000"/>
                        </a:solidFill>
                        <a:latin typeface="Times New Roman" panose="02020603050405020304" pitchFamily="18" charset="0"/>
                        <a:cs typeface="Times New Roman" panose="02020603050405020304" pitchFamily="18" charset="0"/>
                      </a:endParaRPr>
                    </a:p>
                  </a:txBody>
                  <a:tcPr marL="121920" marR="121920">
                    <a:solidFill>
                      <a:schemeClr val="accent3">
                        <a:lumMod val="60000"/>
                        <a:lumOff val="40000"/>
                      </a:schemeClr>
                    </a:solidFill>
                  </a:tcPr>
                </a:tc>
                <a:extLst>
                  <a:ext uri="{0D108BD9-81ED-4DB2-BD59-A6C34878D82A}">
                    <a16:rowId xmlns:a16="http://schemas.microsoft.com/office/drawing/2014/main" xmlns="" val="10007"/>
                  </a:ext>
                </a:extLst>
              </a:tr>
              <a:tr h="545300">
                <a:tc>
                  <a:txBody>
                    <a:bodyPr/>
                    <a:lstStyle/>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thì</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phải</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giục</a:t>
                      </a:r>
                      <a:r>
                        <a:rPr lang="en-US" sz="2400" baseline="0" dirty="0">
                          <a:latin typeface="Times New Roman" panose="02020603050405020304" pitchFamily="18" charset="0"/>
                          <a:cs typeface="Times New Roman" panose="02020603050405020304" pitchFamily="18" charset="0"/>
                        </a:rPr>
                        <a:t> … </a:t>
                      </a:r>
                      <a:r>
                        <a:rPr lang="en-US" sz="2400" baseline="0" dirty="0" err="1">
                          <a:latin typeface="Times New Roman" panose="02020603050405020304" pitchFamily="18" charset="0"/>
                          <a:cs typeface="Times New Roman" panose="02020603050405020304" pitchFamily="18" charset="0"/>
                        </a:rPr>
                        <a:t>rồi</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đấy</a:t>
                      </a:r>
                      <a:r>
                        <a:rPr lang="en-US" sz="2400" baseline="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marL="121920" marR="121920">
                    <a:solidFill>
                      <a:schemeClr val="accent3">
                        <a:lumMod val="40000"/>
                        <a:lumOff val="60000"/>
                      </a:schemeClr>
                    </a:solidFill>
                  </a:tcPr>
                </a:tc>
                <a:tc>
                  <a:txBody>
                    <a:bodyPr/>
                    <a:lstStyle/>
                    <a:p>
                      <a:endParaRPr lang="en-US" sz="2400" dirty="0">
                        <a:solidFill>
                          <a:srgbClr val="FF0000"/>
                        </a:solidFill>
                        <a:latin typeface="Times New Roman" panose="02020603050405020304" pitchFamily="18" charset="0"/>
                        <a:cs typeface="Times New Roman" panose="02020603050405020304" pitchFamily="18" charset="0"/>
                      </a:endParaRPr>
                    </a:p>
                  </a:txBody>
                  <a:tcPr marL="121920" marR="121920">
                    <a:solidFill>
                      <a:schemeClr val="accent3">
                        <a:lumMod val="60000"/>
                        <a:lumOff val="40000"/>
                      </a:schemeClr>
                    </a:solidFill>
                  </a:tcPr>
                </a:tc>
                <a:extLst>
                  <a:ext uri="{0D108BD9-81ED-4DB2-BD59-A6C34878D82A}">
                    <a16:rowId xmlns:a16="http://schemas.microsoft.com/office/drawing/2014/main" xmlns="" val="10008"/>
                  </a:ext>
                </a:extLst>
              </a:tr>
            </a:tbl>
          </a:graphicData>
        </a:graphic>
      </p:graphicFrame>
      <p:sp>
        <p:nvSpPr>
          <p:cNvPr id="6" name="Rectangle 5"/>
          <p:cNvSpPr/>
          <p:nvPr/>
        </p:nvSpPr>
        <p:spPr>
          <a:xfrm>
            <a:off x="0" y="780673"/>
            <a:ext cx="4844596" cy="523220"/>
          </a:xfrm>
          <a:prstGeom prst="rect">
            <a:avLst/>
          </a:prstGeom>
        </p:spPr>
        <p:txBody>
          <a:bodyPr wrap="none">
            <a:sp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III/</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Luyện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tập</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Bài</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2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sgk</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/63) </a:t>
            </a:r>
          </a:p>
        </p:txBody>
      </p:sp>
    </p:spTree>
    <p:custDataLst>
      <p:tags r:id="rId1"/>
    </p:custDataLst>
    <p:extLst>
      <p:ext uri="{BB962C8B-B14F-4D97-AF65-F5344CB8AC3E}">
        <p14:creationId xmlns:p14="http://schemas.microsoft.com/office/powerpoint/2010/main" val="699638727"/>
      </p:ext>
    </p:extLst>
  </p:cSld>
  <p:clrMapOvr>
    <a:masterClrMapping/>
  </p:clrMapOvr>
  <mc:AlternateContent xmlns:mc="http://schemas.openxmlformats.org/markup-compatibility/2006" xmlns:p14="http://schemas.microsoft.com/office/powerpoint/2010/main">
    <mc:Choice Requires="p14">
      <p:transition spd="slow" p14:dur="2000" advTm="87326"/>
    </mc:Choice>
    <mc:Fallback xmlns="">
      <p:transition spd="slow" advTm="8732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0" y="6264"/>
            <a:ext cx="12192000" cy="831937"/>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p:nvPr>
        </p:nvSpPr>
        <p:spPr>
          <a:xfrm>
            <a:off x="1009040" y="-85595"/>
            <a:ext cx="10972800" cy="923795"/>
          </a:xfrm>
          <a:ln>
            <a:noFill/>
          </a:ln>
        </p:spPr>
        <p:txBody>
          <a:bodyPr>
            <a:normAutofit fontScale="90000"/>
          </a:bodyPr>
          <a:lstStyle/>
          <a:p>
            <a:pPr algn="ctr"/>
            <a:r>
              <a:rPr lang="en-US" sz="24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r>
            <a:br>
              <a:rPr lang="en-US" sz="24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br>
            <a:r>
              <a:rPr lang="en-US" sz="40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TIẾT 97: HÀNH ĐỘNG NÓI </a:t>
            </a:r>
            <a:endParaRPr lang="en-US" sz="4000" b="1" u="sng" dirty="0">
              <a:solidFill>
                <a:srgbClr val="C00000"/>
              </a:solidFill>
              <a:effectLst>
                <a:outerShdw blurRad="38100" dist="38100" dir="2700000" algn="tl">
                  <a:srgbClr val="000000">
                    <a:alpha val="43137"/>
                  </a:srgbClr>
                </a:outerShdw>
              </a:effectLst>
            </a:endParaRPr>
          </a:p>
        </p:txBody>
      </p:sp>
      <p:graphicFrame>
        <p:nvGraphicFramePr>
          <p:cNvPr id="4" name="Table 3"/>
          <p:cNvGraphicFramePr>
            <a:graphicFrameLocks noGrp="1"/>
          </p:cNvGraphicFramePr>
          <p:nvPr>
            <p:extLst>
              <p:ext uri="{D42A27DB-BD31-4B8C-83A1-F6EECF244321}">
                <p14:modId xmlns:p14="http://schemas.microsoft.com/office/powerpoint/2010/main" val="2500471540"/>
              </p:ext>
            </p:extLst>
          </p:nvPr>
        </p:nvGraphicFramePr>
        <p:xfrm>
          <a:off x="-152400" y="1303893"/>
          <a:ext cx="12192000" cy="5533923"/>
        </p:xfrm>
        <a:graphic>
          <a:graphicData uri="http://schemas.openxmlformats.org/drawingml/2006/table">
            <a:tbl>
              <a:tblPr firstRow="1" bandRow="1">
                <a:tableStyleId>{5C22544A-7EE6-4342-B048-85BDC9FD1C3A}</a:tableStyleId>
              </a:tblPr>
              <a:tblGrid>
                <a:gridCol w="6141720">
                  <a:extLst>
                    <a:ext uri="{9D8B030D-6E8A-4147-A177-3AD203B41FA5}">
                      <a16:colId xmlns:a16="http://schemas.microsoft.com/office/drawing/2014/main" xmlns="" val="20000"/>
                    </a:ext>
                  </a:extLst>
                </a:gridCol>
                <a:gridCol w="6050280">
                  <a:extLst>
                    <a:ext uri="{9D8B030D-6E8A-4147-A177-3AD203B41FA5}">
                      <a16:colId xmlns:a16="http://schemas.microsoft.com/office/drawing/2014/main" xmlns="" val="20001"/>
                    </a:ext>
                  </a:extLst>
                </a:gridCol>
              </a:tblGrid>
              <a:tr h="558970">
                <a:tc>
                  <a:txBody>
                    <a:bodyPr/>
                    <a:lstStyle/>
                    <a:p>
                      <a:pPr algn="ctr"/>
                      <a:r>
                        <a:rPr lang="en-US" sz="2800" dirty="0" err="1">
                          <a:latin typeface="Times New Roman" panose="02020603050405020304" pitchFamily="18" charset="0"/>
                          <a:cs typeface="Times New Roman" panose="02020603050405020304" pitchFamily="18" charset="0"/>
                        </a:rPr>
                        <a:t>Hành</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đ</a:t>
                      </a:r>
                      <a:r>
                        <a:rPr lang="en-US" sz="2800" dirty="0" err="1">
                          <a:latin typeface="Times New Roman" panose="02020603050405020304" pitchFamily="18" charset="0"/>
                          <a:cs typeface="Times New Roman" panose="02020603050405020304" pitchFamily="18" charset="0"/>
                        </a:rPr>
                        <a:t>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endParaRPr lang="en-US" sz="2800" dirty="0">
                        <a:latin typeface="Times New Roman" panose="02020603050405020304" pitchFamily="18" charset="0"/>
                        <a:cs typeface="Times New Roman" panose="02020603050405020304" pitchFamily="18" charset="0"/>
                      </a:endParaRPr>
                    </a:p>
                  </a:txBody>
                  <a:tcPr marL="121920" marR="121920"/>
                </a:tc>
                <a:tc>
                  <a:txBody>
                    <a:bodyPr/>
                    <a:lstStyle/>
                    <a:p>
                      <a:r>
                        <a:rPr lang="en-US" sz="2800" dirty="0" err="1">
                          <a:latin typeface="Times New Roman" panose="02020603050405020304" pitchFamily="18" charset="0"/>
                          <a:cs typeface="Times New Roman" panose="02020603050405020304" pitchFamily="18" charset="0"/>
                        </a:rPr>
                        <a:t>Mục</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đích</a:t>
                      </a:r>
                      <a:endParaRPr lang="en-US" sz="2800" dirty="0">
                        <a:latin typeface="Times New Roman" panose="02020603050405020304" pitchFamily="18" charset="0"/>
                        <a:cs typeface="Times New Roman" panose="02020603050405020304" pitchFamily="18" charset="0"/>
                      </a:endParaRPr>
                    </a:p>
                  </a:txBody>
                  <a:tcPr marL="121920" marR="121920"/>
                </a:tc>
                <a:extLst>
                  <a:ext uri="{0D108BD9-81ED-4DB2-BD59-A6C34878D82A}">
                    <a16:rowId xmlns:a16="http://schemas.microsoft.com/office/drawing/2014/main" xmlns="" val="10000"/>
                  </a:ext>
                </a:extLst>
              </a:tr>
              <a:tr h="529441">
                <a:tc>
                  <a:txBody>
                    <a:bodyPr/>
                    <a:lstStyle/>
                    <a:p>
                      <a:r>
                        <a:rPr lang="en-US" sz="2400" b="1" dirty="0">
                          <a:solidFill>
                            <a:srgbClr val="FF0000"/>
                          </a:solidFill>
                          <a:latin typeface="Times New Roman" panose="02020603050405020304" pitchFamily="18" charset="0"/>
                          <a:cs typeface="Times New Roman" panose="02020603050405020304" pitchFamily="18" charset="0"/>
                        </a:rPr>
                        <a:t>a.</a:t>
                      </a:r>
                      <a:r>
                        <a:rPr lang="en-US" sz="2400" b="1" baseline="0" dirty="0">
                          <a:solidFill>
                            <a:srgbClr val="FF0000"/>
                          </a:solidFill>
                          <a:latin typeface="Times New Roman" panose="02020603050405020304" pitchFamily="18" charset="0"/>
                          <a:cs typeface="Times New Roman" panose="02020603050405020304" pitchFamily="18" charset="0"/>
                        </a:rPr>
                        <a:t> </a:t>
                      </a:r>
                      <a:r>
                        <a:rPr lang="en-US" sz="2400" b="1" dirty="0">
                          <a:solidFill>
                            <a:srgbClr val="FF0000"/>
                          </a:solidFill>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Bác</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trai</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đã</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khá</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rồi</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chứ</a:t>
                      </a:r>
                      <a:r>
                        <a:rPr lang="en-US" sz="2400" baseline="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txBody>
                  <a:tcPr marL="121920" marR="121920">
                    <a:solidFill>
                      <a:schemeClr val="accent3">
                        <a:lumMod val="40000"/>
                        <a:lumOff val="60000"/>
                      </a:schemeClr>
                    </a:solidFill>
                  </a:tcPr>
                </a:tc>
                <a:tc>
                  <a:txBody>
                    <a:bodyPr/>
                    <a:lstStyle/>
                    <a:p>
                      <a:r>
                        <a:rPr lang="en-US" sz="2400" baseline="0" dirty="0">
                          <a:solidFill>
                            <a:srgbClr val="FF0000"/>
                          </a:solidFill>
                          <a:latin typeface="Times New Roman" panose="02020603050405020304" pitchFamily="18" charset="0"/>
                          <a:cs typeface="Times New Roman" panose="02020603050405020304" pitchFamily="18" charset="0"/>
                        </a:rPr>
                        <a:t>Hỏi</a:t>
                      </a:r>
                      <a:endParaRPr lang="en-US" sz="2400" dirty="0">
                        <a:solidFill>
                          <a:srgbClr val="FF0000"/>
                        </a:solidFill>
                        <a:latin typeface="Times New Roman" panose="02020603050405020304" pitchFamily="18" charset="0"/>
                        <a:cs typeface="Times New Roman" panose="02020603050405020304" pitchFamily="18" charset="0"/>
                      </a:endParaRPr>
                    </a:p>
                  </a:txBody>
                  <a:tcPr marL="121920" marR="121920">
                    <a:solidFill>
                      <a:schemeClr val="accent3">
                        <a:lumMod val="60000"/>
                        <a:lumOff val="40000"/>
                      </a:schemeClr>
                    </a:solidFill>
                  </a:tcPr>
                </a:tc>
                <a:extLst>
                  <a:ext uri="{0D108BD9-81ED-4DB2-BD59-A6C34878D82A}">
                    <a16:rowId xmlns:a16="http://schemas.microsoft.com/office/drawing/2014/main" xmlns="" val="10001"/>
                  </a:ext>
                </a:extLst>
              </a:tr>
              <a:tr h="965449">
                <a:tc>
                  <a:txBody>
                    <a:bodyPr/>
                    <a:lstStyle/>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ơn</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cụ</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nhà</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cháu</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đã</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tỉnh</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táo</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như</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thường</a:t>
                      </a:r>
                      <a:r>
                        <a:rPr lang="en-US" sz="2400" baseline="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marL="121920" marR="121920">
                    <a:solidFill>
                      <a:schemeClr val="accent3">
                        <a:lumMod val="40000"/>
                        <a:lumOff val="60000"/>
                      </a:schemeClr>
                    </a:solidFill>
                  </a:tcPr>
                </a:tc>
                <a:tc>
                  <a:txBody>
                    <a:bodyPr/>
                    <a:lstStyle/>
                    <a:p>
                      <a:r>
                        <a:rPr lang="en-US" sz="2400" dirty="0">
                          <a:solidFill>
                            <a:srgbClr val="FF0000"/>
                          </a:solidFill>
                          <a:latin typeface="Times New Roman" panose="02020603050405020304" pitchFamily="18" charset="0"/>
                          <a:cs typeface="Times New Roman" panose="02020603050405020304" pitchFamily="18" charset="0"/>
                        </a:rPr>
                        <a:t>Trình</a:t>
                      </a:r>
                      <a:r>
                        <a:rPr lang="en-US" sz="2400" baseline="0" dirty="0">
                          <a:solidFill>
                            <a:srgbClr val="FF0000"/>
                          </a:solidFill>
                          <a:latin typeface="Times New Roman" panose="02020603050405020304" pitchFamily="18" charset="0"/>
                          <a:cs typeface="Times New Roman" panose="02020603050405020304" pitchFamily="18" charset="0"/>
                        </a:rPr>
                        <a:t> </a:t>
                      </a:r>
                      <a:r>
                        <a:rPr lang="en-US" sz="2400" baseline="0" dirty="0" err="1">
                          <a:solidFill>
                            <a:srgbClr val="FF0000"/>
                          </a:solidFill>
                          <a:latin typeface="Times New Roman" panose="02020603050405020304" pitchFamily="18" charset="0"/>
                          <a:cs typeface="Times New Roman" panose="02020603050405020304" pitchFamily="18" charset="0"/>
                        </a:rPr>
                        <a:t>bày</a:t>
                      </a:r>
                      <a:endParaRPr lang="en-US" sz="2400" dirty="0">
                        <a:solidFill>
                          <a:srgbClr val="FF0000"/>
                        </a:solidFill>
                        <a:latin typeface="Times New Roman" panose="02020603050405020304" pitchFamily="18" charset="0"/>
                        <a:cs typeface="Times New Roman" panose="02020603050405020304" pitchFamily="18" charset="0"/>
                      </a:endParaRPr>
                    </a:p>
                  </a:txBody>
                  <a:tcPr marL="121920" marR="121920">
                    <a:solidFill>
                      <a:schemeClr val="accent3">
                        <a:lumMod val="60000"/>
                        <a:lumOff val="40000"/>
                      </a:schemeClr>
                    </a:solidFill>
                  </a:tcPr>
                </a:tc>
                <a:extLst>
                  <a:ext uri="{0D108BD9-81ED-4DB2-BD59-A6C34878D82A}">
                    <a16:rowId xmlns:a16="http://schemas.microsoft.com/office/drawing/2014/main" xmlns="" val="10002"/>
                  </a:ext>
                </a:extLst>
              </a:tr>
              <a:tr h="529441">
                <a:tc>
                  <a:txBody>
                    <a:bodyPr/>
                    <a:lstStyle/>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Này</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bảo</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bác</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ấy</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có</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trốn</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đi</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đâu</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thì</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trốn</a:t>
                      </a:r>
                      <a:r>
                        <a:rPr lang="en-US" sz="2400" baseline="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marL="121920" marR="121920">
                    <a:solidFill>
                      <a:schemeClr val="accent3">
                        <a:lumMod val="40000"/>
                        <a:lumOff val="60000"/>
                      </a:schemeClr>
                    </a:solidFill>
                  </a:tcPr>
                </a:tc>
                <a:tc>
                  <a:txBody>
                    <a:bodyPr/>
                    <a:lstStyle/>
                    <a:p>
                      <a:r>
                        <a:rPr lang="en-US" sz="2400" baseline="0" dirty="0">
                          <a:solidFill>
                            <a:srgbClr val="FF0000"/>
                          </a:solidFill>
                          <a:latin typeface="Times New Roman" panose="02020603050405020304" pitchFamily="18" charset="0"/>
                          <a:cs typeface="Times New Roman" panose="02020603050405020304" pitchFamily="18" charset="0"/>
                        </a:rPr>
                        <a:t>Điều </a:t>
                      </a:r>
                      <a:r>
                        <a:rPr lang="en-US" sz="2400" baseline="0" dirty="0" err="1">
                          <a:solidFill>
                            <a:srgbClr val="FF0000"/>
                          </a:solidFill>
                          <a:latin typeface="Times New Roman" panose="02020603050405020304" pitchFamily="18" charset="0"/>
                          <a:cs typeface="Times New Roman" panose="02020603050405020304" pitchFamily="18" charset="0"/>
                        </a:rPr>
                        <a:t>khiển</a:t>
                      </a:r>
                      <a:r>
                        <a:rPr lang="en-US" sz="2400" baseline="0" dirty="0">
                          <a:solidFill>
                            <a:srgbClr val="FF0000"/>
                          </a:solidFill>
                          <a:latin typeface="Times New Roman" panose="02020603050405020304" pitchFamily="18" charset="0"/>
                          <a:cs typeface="Times New Roman" panose="02020603050405020304" pitchFamily="18" charset="0"/>
                        </a:rPr>
                        <a:t> (</a:t>
                      </a:r>
                      <a:r>
                        <a:rPr lang="en-US" sz="2400" baseline="0" dirty="0" err="1">
                          <a:solidFill>
                            <a:srgbClr val="FF0000"/>
                          </a:solidFill>
                          <a:latin typeface="Times New Roman" panose="02020603050405020304" pitchFamily="18" charset="0"/>
                          <a:cs typeface="Times New Roman" panose="02020603050405020304" pitchFamily="18" charset="0"/>
                        </a:rPr>
                        <a:t>khuyên</a:t>
                      </a:r>
                      <a:r>
                        <a:rPr lang="en-US" sz="2400" baseline="0" dirty="0">
                          <a:solidFill>
                            <a:srgbClr val="FF0000"/>
                          </a:solidFill>
                          <a:latin typeface="Times New Roman" panose="02020603050405020304" pitchFamily="18" charset="0"/>
                          <a:cs typeface="Times New Roman" panose="02020603050405020304" pitchFamily="18" charset="0"/>
                        </a:rPr>
                        <a:t> </a:t>
                      </a:r>
                      <a:r>
                        <a:rPr lang="en-US" sz="2400" baseline="0" dirty="0" err="1">
                          <a:solidFill>
                            <a:srgbClr val="FF0000"/>
                          </a:solidFill>
                          <a:latin typeface="Times New Roman" panose="02020603050405020304" pitchFamily="18" charset="0"/>
                          <a:cs typeface="Times New Roman" panose="02020603050405020304" pitchFamily="18" charset="0"/>
                        </a:rPr>
                        <a:t>nhủ</a:t>
                      </a:r>
                      <a:r>
                        <a:rPr lang="en-US" sz="2400" baseline="0" dirty="0">
                          <a:solidFill>
                            <a:srgbClr val="FF0000"/>
                          </a:solidFill>
                          <a:latin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cs typeface="Times New Roman" panose="02020603050405020304" pitchFamily="18" charset="0"/>
                      </a:endParaRPr>
                    </a:p>
                  </a:txBody>
                  <a:tcPr marL="121920" marR="121920">
                    <a:solidFill>
                      <a:schemeClr val="accent3">
                        <a:lumMod val="60000"/>
                        <a:lumOff val="40000"/>
                      </a:schemeClr>
                    </a:solidFill>
                  </a:tcPr>
                </a:tc>
                <a:extLst>
                  <a:ext uri="{0D108BD9-81ED-4DB2-BD59-A6C34878D82A}">
                    <a16:rowId xmlns:a16="http://schemas.microsoft.com/office/drawing/2014/main" xmlns="" val="10003"/>
                  </a:ext>
                </a:extLst>
              </a:tr>
              <a:tr h="529441">
                <a:tc>
                  <a:txBody>
                    <a:bodyPr/>
                    <a:lstStyle/>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cứ</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nằm</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đấy</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thì</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khổ</a:t>
                      </a:r>
                      <a:r>
                        <a:rPr lang="en-US" sz="2400" baseline="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marL="121920" marR="121920">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err="1">
                          <a:solidFill>
                            <a:srgbClr val="FF0000"/>
                          </a:solidFill>
                          <a:latin typeface="Times New Roman" panose="02020603050405020304" pitchFamily="18" charset="0"/>
                          <a:cs typeface="Times New Roman" panose="02020603050405020304" pitchFamily="18" charset="0"/>
                        </a:rPr>
                        <a:t>Bộc</a:t>
                      </a:r>
                      <a:r>
                        <a:rPr lang="en-US" sz="2400" baseline="0" dirty="0">
                          <a:solidFill>
                            <a:srgbClr val="FF0000"/>
                          </a:solidFill>
                          <a:latin typeface="Times New Roman" panose="02020603050405020304" pitchFamily="18" charset="0"/>
                          <a:cs typeface="Times New Roman" panose="02020603050405020304" pitchFamily="18" charset="0"/>
                        </a:rPr>
                        <a:t> </a:t>
                      </a:r>
                      <a:r>
                        <a:rPr lang="en-US" sz="2400" baseline="0" dirty="0" err="1">
                          <a:solidFill>
                            <a:srgbClr val="FF0000"/>
                          </a:solidFill>
                          <a:latin typeface="Times New Roman" panose="02020603050405020304" pitchFamily="18" charset="0"/>
                          <a:cs typeface="Times New Roman" panose="02020603050405020304" pitchFamily="18" charset="0"/>
                        </a:rPr>
                        <a:t>lộ</a:t>
                      </a:r>
                      <a:r>
                        <a:rPr lang="en-US" sz="2400" baseline="0" dirty="0">
                          <a:solidFill>
                            <a:srgbClr val="FF0000"/>
                          </a:solidFill>
                          <a:latin typeface="Times New Roman" panose="02020603050405020304" pitchFamily="18" charset="0"/>
                          <a:cs typeface="Times New Roman" panose="02020603050405020304" pitchFamily="18" charset="0"/>
                        </a:rPr>
                        <a:t> </a:t>
                      </a:r>
                      <a:r>
                        <a:rPr lang="en-US" sz="2400" baseline="0" dirty="0" err="1">
                          <a:solidFill>
                            <a:srgbClr val="FF0000"/>
                          </a:solidFill>
                          <a:latin typeface="Times New Roman" panose="02020603050405020304" pitchFamily="18" charset="0"/>
                          <a:cs typeface="Times New Roman" panose="02020603050405020304" pitchFamily="18" charset="0"/>
                        </a:rPr>
                        <a:t>cảm</a:t>
                      </a:r>
                      <a:r>
                        <a:rPr lang="en-US" sz="2400" baseline="0" dirty="0">
                          <a:solidFill>
                            <a:srgbClr val="FF0000"/>
                          </a:solidFill>
                          <a:latin typeface="Times New Roman" panose="02020603050405020304" pitchFamily="18" charset="0"/>
                          <a:cs typeface="Times New Roman" panose="02020603050405020304" pitchFamily="18" charset="0"/>
                        </a:rPr>
                        <a:t> </a:t>
                      </a:r>
                      <a:r>
                        <a:rPr lang="en-US" sz="2400" baseline="0" dirty="0" err="1">
                          <a:solidFill>
                            <a:srgbClr val="FF0000"/>
                          </a:solidFill>
                          <a:latin typeface="Times New Roman" panose="02020603050405020304" pitchFamily="18" charset="0"/>
                          <a:cs typeface="Times New Roman" panose="02020603050405020304" pitchFamily="18" charset="0"/>
                        </a:rPr>
                        <a:t>xúc</a:t>
                      </a:r>
                      <a:r>
                        <a:rPr lang="en-US" sz="2400" baseline="0" dirty="0">
                          <a:solidFill>
                            <a:srgbClr val="FF0000"/>
                          </a:solidFill>
                          <a:latin typeface="Times New Roman" panose="02020603050405020304" pitchFamily="18" charset="0"/>
                          <a:cs typeface="Times New Roman" panose="02020603050405020304" pitchFamily="18" charset="0"/>
                        </a:rPr>
                        <a:t> (</a:t>
                      </a:r>
                      <a:r>
                        <a:rPr lang="en-US" sz="2400" baseline="0" dirty="0" err="1">
                          <a:solidFill>
                            <a:srgbClr val="FF0000"/>
                          </a:solidFill>
                          <a:latin typeface="Times New Roman" panose="02020603050405020304" pitchFamily="18" charset="0"/>
                          <a:cs typeface="Times New Roman" panose="02020603050405020304" pitchFamily="18" charset="0"/>
                        </a:rPr>
                        <a:t>ái</a:t>
                      </a:r>
                      <a:r>
                        <a:rPr lang="en-US" sz="2400" baseline="0" dirty="0">
                          <a:solidFill>
                            <a:srgbClr val="FF0000"/>
                          </a:solidFill>
                          <a:latin typeface="Times New Roman" panose="02020603050405020304" pitchFamily="18" charset="0"/>
                          <a:cs typeface="Times New Roman" panose="02020603050405020304" pitchFamily="18" charset="0"/>
                        </a:rPr>
                        <a:t> </a:t>
                      </a:r>
                      <a:r>
                        <a:rPr lang="en-US" sz="2400" baseline="0" dirty="0" err="1">
                          <a:solidFill>
                            <a:srgbClr val="FF0000"/>
                          </a:solidFill>
                          <a:latin typeface="Times New Roman" panose="02020603050405020304" pitchFamily="18" charset="0"/>
                          <a:cs typeface="Times New Roman" panose="02020603050405020304" pitchFamily="18" charset="0"/>
                        </a:rPr>
                        <a:t>ngại</a:t>
                      </a:r>
                      <a:r>
                        <a:rPr lang="en-US" sz="2400" baseline="0" dirty="0">
                          <a:solidFill>
                            <a:srgbClr val="FF0000"/>
                          </a:solidFill>
                          <a:latin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cs typeface="Times New Roman" panose="02020603050405020304" pitchFamily="18" charset="0"/>
                      </a:endParaRPr>
                    </a:p>
                  </a:txBody>
                  <a:tcPr marL="121920" marR="121920">
                    <a:solidFill>
                      <a:schemeClr val="accent3">
                        <a:lumMod val="60000"/>
                        <a:lumOff val="40000"/>
                      </a:schemeClr>
                    </a:solidFill>
                  </a:tcPr>
                </a:tc>
                <a:extLst>
                  <a:ext uri="{0D108BD9-81ED-4DB2-BD59-A6C34878D82A}">
                    <a16:rowId xmlns:a16="http://schemas.microsoft.com/office/drawing/2014/main" xmlns="" val="10004"/>
                  </a:ext>
                </a:extLst>
              </a:tr>
              <a:tr h="575945">
                <a:tc>
                  <a:txBody>
                    <a:bodyPr/>
                    <a:lstStyle/>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Vâng</a:t>
                      </a:r>
                      <a:r>
                        <a:rPr lang="en-US" sz="2400" dirty="0">
                          <a:latin typeface="Times New Roman" panose="02020603050405020304" pitchFamily="18" charset="0"/>
                          <a:cs typeface="Times New Roman" panose="02020603050405020304" pitchFamily="18" charset="0"/>
                        </a:rPr>
                        <a:t>,</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cháu</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cũng</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đã</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nghĩ</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như</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cụ</a:t>
                      </a:r>
                      <a:endParaRPr lang="en-US" sz="2400" dirty="0">
                        <a:latin typeface="Times New Roman" panose="02020603050405020304" pitchFamily="18" charset="0"/>
                        <a:cs typeface="Times New Roman" panose="02020603050405020304" pitchFamily="18" charset="0"/>
                      </a:endParaRPr>
                    </a:p>
                  </a:txBody>
                  <a:tcPr marL="121920" marR="121920">
                    <a:solidFill>
                      <a:schemeClr val="accent3">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aseline="0" dirty="0">
                          <a:solidFill>
                            <a:srgbClr val="FF0000"/>
                          </a:solidFill>
                          <a:latin typeface="Times New Roman" panose="02020603050405020304" pitchFamily="18" charset="0"/>
                          <a:cs typeface="Times New Roman" panose="02020603050405020304" pitchFamily="18" charset="0"/>
                        </a:rPr>
                        <a:t>Trình </a:t>
                      </a:r>
                      <a:r>
                        <a:rPr lang="en-US" sz="2400" baseline="0" dirty="0" err="1">
                          <a:solidFill>
                            <a:srgbClr val="FF0000"/>
                          </a:solidFill>
                          <a:latin typeface="Times New Roman" panose="02020603050405020304" pitchFamily="18" charset="0"/>
                          <a:cs typeface="Times New Roman" panose="02020603050405020304" pitchFamily="18" charset="0"/>
                        </a:rPr>
                        <a:t>bày</a:t>
                      </a:r>
                      <a:r>
                        <a:rPr lang="en-US" sz="2400" baseline="0" dirty="0">
                          <a:solidFill>
                            <a:srgbClr val="FF0000"/>
                          </a:solidFill>
                          <a:latin typeface="Times New Roman" panose="02020603050405020304" pitchFamily="18" charset="0"/>
                          <a:cs typeface="Times New Roman" panose="02020603050405020304" pitchFamily="18" charset="0"/>
                        </a:rPr>
                        <a:t> (</a:t>
                      </a:r>
                      <a:r>
                        <a:rPr lang="en-US" sz="2400" baseline="0" dirty="0" err="1">
                          <a:solidFill>
                            <a:srgbClr val="FF0000"/>
                          </a:solidFill>
                          <a:latin typeface="Times New Roman" panose="02020603050405020304" pitchFamily="18" charset="0"/>
                          <a:cs typeface="Times New Roman" panose="02020603050405020304" pitchFamily="18" charset="0"/>
                        </a:rPr>
                        <a:t>tiếp</a:t>
                      </a:r>
                      <a:r>
                        <a:rPr lang="en-US" sz="2400" baseline="0" dirty="0">
                          <a:solidFill>
                            <a:srgbClr val="FF0000"/>
                          </a:solidFill>
                          <a:latin typeface="Times New Roman" panose="02020603050405020304" pitchFamily="18" charset="0"/>
                          <a:cs typeface="Times New Roman" panose="02020603050405020304" pitchFamily="18" charset="0"/>
                        </a:rPr>
                        <a:t> </a:t>
                      </a:r>
                      <a:r>
                        <a:rPr lang="en-US" sz="2400" baseline="0" dirty="0" err="1">
                          <a:solidFill>
                            <a:srgbClr val="FF0000"/>
                          </a:solidFill>
                          <a:latin typeface="Times New Roman" panose="02020603050405020304" pitchFamily="18" charset="0"/>
                          <a:cs typeface="Times New Roman" panose="02020603050405020304" pitchFamily="18" charset="0"/>
                        </a:rPr>
                        <a:t>nhận</a:t>
                      </a:r>
                      <a:r>
                        <a:rPr lang="en-US" sz="2400" baseline="0" dirty="0">
                          <a:solidFill>
                            <a:srgbClr val="FF0000"/>
                          </a:solidFill>
                          <a:latin typeface="Times New Roman" panose="02020603050405020304" pitchFamily="18" charset="0"/>
                          <a:cs typeface="Times New Roman" panose="02020603050405020304" pitchFamily="18" charset="0"/>
                        </a:rPr>
                        <a:t>, </a:t>
                      </a:r>
                      <a:r>
                        <a:rPr lang="en-US" sz="2400" baseline="0" dirty="0" err="1">
                          <a:solidFill>
                            <a:srgbClr val="FF0000"/>
                          </a:solidFill>
                          <a:latin typeface="Times New Roman" panose="02020603050405020304" pitchFamily="18" charset="0"/>
                          <a:cs typeface="Times New Roman" panose="02020603050405020304" pitchFamily="18" charset="0"/>
                        </a:rPr>
                        <a:t>đồng</a:t>
                      </a:r>
                      <a:r>
                        <a:rPr lang="en-US" sz="2400" baseline="0" dirty="0">
                          <a:solidFill>
                            <a:srgbClr val="FF0000"/>
                          </a:solidFill>
                          <a:latin typeface="Times New Roman" panose="02020603050405020304" pitchFamily="18" charset="0"/>
                          <a:cs typeface="Times New Roman" panose="02020603050405020304" pitchFamily="18" charset="0"/>
                        </a:rPr>
                        <a:t> </a:t>
                      </a:r>
                      <a:r>
                        <a:rPr lang="en-US" sz="2400" baseline="0" dirty="0" err="1">
                          <a:solidFill>
                            <a:srgbClr val="FF0000"/>
                          </a:solidFill>
                          <a:latin typeface="Times New Roman" panose="02020603050405020304" pitchFamily="18" charset="0"/>
                          <a:cs typeface="Times New Roman" panose="02020603050405020304" pitchFamily="18" charset="0"/>
                        </a:rPr>
                        <a:t>tình</a:t>
                      </a:r>
                      <a:r>
                        <a:rPr lang="en-US" sz="2400" baseline="0" dirty="0">
                          <a:solidFill>
                            <a:srgbClr val="FF0000"/>
                          </a:solidFill>
                          <a:latin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cs typeface="Times New Roman" panose="02020603050405020304" pitchFamily="18" charset="0"/>
                      </a:endParaRPr>
                    </a:p>
                  </a:txBody>
                  <a:tcPr marL="121920" marR="121920">
                    <a:solidFill>
                      <a:schemeClr val="accent3">
                        <a:lumMod val="60000"/>
                        <a:lumOff val="40000"/>
                      </a:schemeClr>
                    </a:solidFill>
                  </a:tcPr>
                </a:tc>
                <a:extLst>
                  <a:ext uri="{0D108BD9-81ED-4DB2-BD59-A6C34878D82A}">
                    <a16:rowId xmlns:a16="http://schemas.microsoft.com/office/drawing/2014/main" xmlns="" val="10005"/>
                  </a:ext>
                </a:extLst>
              </a:tr>
              <a:tr h="433662">
                <a:tc>
                  <a:txBody>
                    <a:bodyPr/>
                    <a:lstStyle/>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Nhưng</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để</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cháo</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nguội</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vài</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húp</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cái</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đã</a:t>
                      </a:r>
                      <a:endParaRPr lang="en-US" sz="2400" dirty="0">
                        <a:latin typeface="Times New Roman" panose="02020603050405020304" pitchFamily="18" charset="0"/>
                        <a:cs typeface="Times New Roman" panose="02020603050405020304" pitchFamily="18" charset="0"/>
                      </a:endParaRPr>
                    </a:p>
                  </a:txBody>
                  <a:tcPr marL="121920" marR="121920">
                    <a:solidFill>
                      <a:schemeClr val="accent3">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aseline="0" dirty="0">
                          <a:solidFill>
                            <a:srgbClr val="FF0000"/>
                          </a:solidFill>
                          <a:latin typeface="Times New Roman" panose="02020603050405020304" pitchFamily="18" charset="0"/>
                          <a:cs typeface="Times New Roman" panose="02020603050405020304" pitchFamily="18" charset="0"/>
                        </a:rPr>
                        <a:t>Trình </a:t>
                      </a:r>
                      <a:r>
                        <a:rPr lang="en-US" sz="2400" baseline="0" dirty="0" err="1">
                          <a:solidFill>
                            <a:srgbClr val="FF0000"/>
                          </a:solidFill>
                          <a:latin typeface="Times New Roman" panose="02020603050405020304" pitchFamily="18" charset="0"/>
                          <a:cs typeface="Times New Roman" panose="02020603050405020304" pitchFamily="18" charset="0"/>
                        </a:rPr>
                        <a:t>bày</a:t>
                      </a:r>
                      <a:endParaRPr lang="en-US" sz="2400" dirty="0">
                        <a:solidFill>
                          <a:srgbClr val="FF0000"/>
                        </a:solidFill>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txBody>
                  <a:tcPr marL="121920" marR="121920">
                    <a:solidFill>
                      <a:schemeClr val="accent3">
                        <a:lumMod val="60000"/>
                        <a:lumOff val="40000"/>
                      </a:schemeClr>
                    </a:solidFill>
                  </a:tcPr>
                </a:tc>
                <a:extLst>
                  <a:ext uri="{0D108BD9-81ED-4DB2-BD59-A6C34878D82A}">
                    <a16:rowId xmlns:a16="http://schemas.microsoft.com/office/drawing/2014/main" xmlns="" val="10006"/>
                  </a:ext>
                </a:extLst>
              </a:tr>
              <a:tr h="476976">
                <a:tc>
                  <a:txBody>
                    <a:bodyPr/>
                    <a:lstStyle/>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Nhịn</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suông</a:t>
                      </a:r>
                      <a:r>
                        <a:rPr lang="en-US" sz="2400" baseline="0" dirty="0">
                          <a:latin typeface="Times New Roman" panose="02020603050405020304" pitchFamily="18" charset="0"/>
                          <a:cs typeface="Times New Roman" panose="02020603050405020304" pitchFamily="18" charset="0"/>
                        </a:rPr>
                        <a:t> … </a:t>
                      </a:r>
                      <a:r>
                        <a:rPr lang="en-US" sz="2400" baseline="0" dirty="0" err="1">
                          <a:latin typeface="Times New Roman" panose="02020603050405020304" pitchFamily="18" charset="0"/>
                          <a:cs typeface="Times New Roman" panose="02020603050405020304" pitchFamily="18" charset="0"/>
                        </a:rPr>
                        <a:t>còn</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gì</a:t>
                      </a:r>
                      <a:endParaRPr lang="en-US" sz="2400" dirty="0">
                        <a:latin typeface="Times New Roman" panose="02020603050405020304" pitchFamily="18" charset="0"/>
                        <a:cs typeface="Times New Roman" panose="02020603050405020304" pitchFamily="18" charset="0"/>
                      </a:endParaRPr>
                    </a:p>
                  </a:txBody>
                  <a:tcPr marL="121920" marR="121920">
                    <a:solidFill>
                      <a:schemeClr val="accent3">
                        <a:lumMod val="40000"/>
                        <a:lumOff val="60000"/>
                      </a:schemeClr>
                    </a:solidFill>
                  </a:tcPr>
                </a:tc>
                <a:tc>
                  <a:txBody>
                    <a:bodyPr/>
                    <a:lstStyle/>
                    <a:p>
                      <a:r>
                        <a:rPr lang="en-US" sz="2400" dirty="0" err="1">
                          <a:solidFill>
                            <a:srgbClr val="FF0000"/>
                          </a:solidFill>
                          <a:latin typeface="Times New Roman" panose="02020603050405020304" pitchFamily="18" charset="0"/>
                          <a:cs typeface="Times New Roman" panose="02020603050405020304" pitchFamily="18" charset="0"/>
                        </a:rPr>
                        <a:t>Bộc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lộ</a:t>
                      </a:r>
                      <a:r>
                        <a:rPr lang="en-US" sz="2400" baseline="0" dirty="0">
                          <a:solidFill>
                            <a:srgbClr val="FF0000"/>
                          </a:solidFill>
                          <a:latin typeface="Times New Roman" panose="02020603050405020304" pitchFamily="18" charset="0"/>
                          <a:cs typeface="Times New Roman" panose="02020603050405020304" pitchFamily="18" charset="0"/>
                        </a:rPr>
                        <a:t> </a:t>
                      </a:r>
                      <a:r>
                        <a:rPr lang="en-US" sz="2400" baseline="0" dirty="0" err="1">
                          <a:solidFill>
                            <a:srgbClr val="FF0000"/>
                          </a:solidFill>
                          <a:latin typeface="Times New Roman" panose="02020603050405020304" pitchFamily="18" charset="0"/>
                          <a:cs typeface="Times New Roman" panose="02020603050405020304" pitchFamily="18" charset="0"/>
                        </a:rPr>
                        <a:t>cảm</a:t>
                      </a:r>
                      <a:r>
                        <a:rPr lang="en-US" sz="2400" baseline="0" dirty="0">
                          <a:solidFill>
                            <a:srgbClr val="FF0000"/>
                          </a:solidFill>
                          <a:latin typeface="Times New Roman" panose="02020603050405020304" pitchFamily="18" charset="0"/>
                          <a:cs typeface="Times New Roman" panose="02020603050405020304" pitchFamily="18" charset="0"/>
                        </a:rPr>
                        <a:t> </a:t>
                      </a:r>
                      <a:r>
                        <a:rPr lang="en-US" sz="2400" baseline="0" dirty="0" err="1">
                          <a:solidFill>
                            <a:srgbClr val="FF0000"/>
                          </a:solidFill>
                          <a:latin typeface="Times New Roman" panose="02020603050405020304" pitchFamily="18" charset="0"/>
                          <a:cs typeface="Times New Roman" panose="02020603050405020304" pitchFamily="18" charset="0"/>
                        </a:rPr>
                        <a:t>xúc</a:t>
                      </a:r>
                      <a:r>
                        <a:rPr lang="en-US" sz="2400" baseline="0" dirty="0">
                          <a:solidFill>
                            <a:srgbClr val="FF0000"/>
                          </a:solidFill>
                          <a:latin typeface="Times New Roman" panose="02020603050405020304" pitchFamily="18" charset="0"/>
                          <a:cs typeface="Times New Roman" panose="02020603050405020304" pitchFamily="18" charset="0"/>
                        </a:rPr>
                        <a:t> (</a:t>
                      </a:r>
                      <a:r>
                        <a:rPr lang="en-US" sz="2400" baseline="0" dirty="0" err="1">
                          <a:solidFill>
                            <a:srgbClr val="FF0000"/>
                          </a:solidFill>
                          <a:latin typeface="Times New Roman" panose="02020603050405020304" pitchFamily="18" charset="0"/>
                          <a:cs typeface="Times New Roman" panose="02020603050405020304" pitchFamily="18" charset="0"/>
                        </a:rPr>
                        <a:t>xót</a:t>
                      </a:r>
                      <a:r>
                        <a:rPr lang="en-US" sz="2400" baseline="0" dirty="0">
                          <a:solidFill>
                            <a:srgbClr val="FF0000"/>
                          </a:solidFill>
                          <a:latin typeface="Times New Roman" panose="02020603050405020304" pitchFamily="18" charset="0"/>
                          <a:cs typeface="Times New Roman" panose="02020603050405020304" pitchFamily="18" charset="0"/>
                        </a:rPr>
                        <a:t> </a:t>
                      </a:r>
                      <a:r>
                        <a:rPr lang="en-US" sz="2400" baseline="0" dirty="0" err="1">
                          <a:solidFill>
                            <a:srgbClr val="FF0000"/>
                          </a:solidFill>
                          <a:latin typeface="Times New Roman" panose="02020603050405020304" pitchFamily="18" charset="0"/>
                          <a:cs typeface="Times New Roman" panose="02020603050405020304" pitchFamily="18" charset="0"/>
                        </a:rPr>
                        <a:t>xa</a:t>
                      </a:r>
                      <a:r>
                        <a:rPr lang="en-US" sz="2400" baseline="0" dirty="0">
                          <a:solidFill>
                            <a:srgbClr val="FF0000"/>
                          </a:solidFill>
                          <a:latin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cs typeface="Times New Roman" panose="02020603050405020304" pitchFamily="18" charset="0"/>
                      </a:endParaRPr>
                    </a:p>
                  </a:txBody>
                  <a:tcPr marL="121920" marR="121920">
                    <a:solidFill>
                      <a:schemeClr val="accent3">
                        <a:lumMod val="60000"/>
                        <a:lumOff val="40000"/>
                      </a:schemeClr>
                    </a:solidFill>
                  </a:tcPr>
                </a:tc>
                <a:extLst>
                  <a:ext uri="{0D108BD9-81ED-4DB2-BD59-A6C34878D82A}">
                    <a16:rowId xmlns:a16="http://schemas.microsoft.com/office/drawing/2014/main" xmlns="" val="10007"/>
                  </a:ext>
                </a:extLst>
              </a:tr>
              <a:tr h="545300">
                <a:tc>
                  <a:txBody>
                    <a:bodyPr/>
                    <a:lstStyle/>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thì</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phải</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giục</a:t>
                      </a:r>
                      <a:r>
                        <a:rPr lang="en-US" sz="2400" baseline="0" dirty="0">
                          <a:latin typeface="Times New Roman" panose="02020603050405020304" pitchFamily="18" charset="0"/>
                          <a:cs typeface="Times New Roman" panose="02020603050405020304" pitchFamily="18" charset="0"/>
                        </a:rPr>
                        <a:t> … </a:t>
                      </a:r>
                      <a:r>
                        <a:rPr lang="en-US" sz="2400" baseline="0" dirty="0" err="1">
                          <a:latin typeface="Times New Roman" panose="02020603050405020304" pitchFamily="18" charset="0"/>
                          <a:cs typeface="Times New Roman" panose="02020603050405020304" pitchFamily="18" charset="0"/>
                        </a:rPr>
                        <a:t>rồi</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đấy</a:t>
                      </a:r>
                      <a:r>
                        <a:rPr lang="en-US" sz="2400" baseline="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marL="121920" marR="121920">
                    <a:solidFill>
                      <a:schemeClr val="accent3">
                        <a:lumMod val="40000"/>
                        <a:lumOff val="60000"/>
                      </a:schemeClr>
                    </a:solidFill>
                  </a:tcPr>
                </a:tc>
                <a:tc>
                  <a:txBody>
                    <a:bodyPr/>
                    <a:lstStyle/>
                    <a:p>
                      <a:r>
                        <a:rPr lang="en-US" sz="2400" baseline="0" dirty="0">
                          <a:solidFill>
                            <a:srgbClr val="FF0000"/>
                          </a:solidFill>
                          <a:latin typeface="Times New Roman" panose="02020603050405020304" pitchFamily="18" charset="0"/>
                          <a:cs typeface="Times New Roman" panose="02020603050405020304" pitchFamily="18" charset="0"/>
                        </a:rPr>
                        <a:t>Điều </a:t>
                      </a:r>
                      <a:r>
                        <a:rPr lang="en-US" sz="2400" baseline="0" dirty="0" err="1">
                          <a:solidFill>
                            <a:srgbClr val="FF0000"/>
                          </a:solidFill>
                          <a:latin typeface="Times New Roman" panose="02020603050405020304" pitchFamily="18" charset="0"/>
                          <a:cs typeface="Times New Roman" panose="02020603050405020304" pitchFamily="18" charset="0"/>
                        </a:rPr>
                        <a:t>khiển</a:t>
                      </a:r>
                      <a:r>
                        <a:rPr lang="en-US" sz="2400" baseline="0" dirty="0">
                          <a:solidFill>
                            <a:srgbClr val="FF0000"/>
                          </a:solidFill>
                          <a:latin typeface="Times New Roman" panose="02020603050405020304" pitchFamily="18" charset="0"/>
                          <a:cs typeface="Times New Roman" panose="02020603050405020304" pitchFamily="18" charset="0"/>
                        </a:rPr>
                        <a:t> </a:t>
                      </a:r>
                      <a:endParaRPr lang="en-US" sz="2400" dirty="0">
                        <a:solidFill>
                          <a:srgbClr val="FF0000"/>
                        </a:solidFill>
                        <a:latin typeface="Times New Roman" panose="02020603050405020304" pitchFamily="18" charset="0"/>
                        <a:cs typeface="Times New Roman" panose="02020603050405020304" pitchFamily="18" charset="0"/>
                      </a:endParaRPr>
                    </a:p>
                  </a:txBody>
                  <a:tcPr marL="121920" marR="121920">
                    <a:solidFill>
                      <a:schemeClr val="accent3">
                        <a:lumMod val="60000"/>
                        <a:lumOff val="40000"/>
                      </a:schemeClr>
                    </a:solidFill>
                  </a:tcPr>
                </a:tc>
                <a:extLst>
                  <a:ext uri="{0D108BD9-81ED-4DB2-BD59-A6C34878D82A}">
                    <a16:rowId xmlns:a16="http://schemas.microsoft.com/office/drawing/2014/main" xmlns="" val="10008"/>
                  </a:ext>
                </a:extLst>
              </a:tr>
            </a:tbl>
          </a:graphicData>
        </a:graphic>
      </p:graphicFrame>
      <p:sp>
        <p:nvSpPr>
          <p:cNvPr id="6" name="Rectangle 5"/>
          <p:cNvSpPr/>
          <p:nvPr/>
        </p:nvSpPr>
        <p:spPr>
          <a:xfrm>
            <a:off x="0" y="780673"/>
            <a:ext cx="4844596" cy="523220"/>
          </a:xfrm>
          <a:prstGeom prst="rect">
            <a:avLst/>
          </a:prstGeom>
        </p:spPr>
        <p:txBody>
          <a:bodyPr wrap="none">
            <a:spAutoFit/>
          </a:bodyPr>
          <a:lstStyle/>
          <a:p>
            <a:pPr lvl="0">
              <a:spcBef>
                <a:spcPct val="20000"/>
              </a:spcBef>
            </a:pPr>
            <a:r>
              <a:rPr lang="en-US" sz="2800" b="1" dirty="0">
                <a:solidFill>
                  <a:prstClr val="black"/>
                </a:solidFill>
                <a:latin typeface="Times New Roman" panose="02020603050405020304" pitchFamily="18" charset="0"/>
                <a:cs typeface="Times New Roman" panose="02020603050405020304" pitchFamily="18" charset="0"/>
              </a:rPr>
              <a:t>III/</a:t>
            </a:r>
            <a:r>
              <a:rPr lang="en-US" sz="2800" b="1" dirty="0" err="1">
                <a:solidFill>
                  <a:prstClr val="black"/>
                </a:solidFill>
                <a:latin typeface="Times New Roman" panose="02020603050405020304" pitchFamily="18" charset="0"/>
                <a:cs typeface="Times New Roman" panose="02020603050405020304" pitchFamily="18" charset="0"/>
              </a:rPr>
              <a:t>Luyện</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tập</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 2 (</a:t>
            </a:r>
            <a:r>
              <a:rPr lang="en-US" sz="2800" b="1" dirty="0" err="1">
                <a:solidFill>
                  <a:srgbClr val="FF0000"/>
                </a:solidFill>
                <a:latin typeface="Times New Roman" panose="02020603050405020304" pitchFamily="18" charset="0"/>
                <a:cs typeface="Times New Roman" panose="02020603050405020304" pitchFamily="18" charset="0"/>
              </a:rPr>
              <a:t>sgk</a:t>
            </a:r>
            <a:r>
              <a:rPr lang="en-US" sz="2800" b="1" dirty="0">
                <a:solidFill>
                  <a:srgbClr val="FF0000"/>
                </a:solidFill>
                <a:latin typeface="Times New Roman" panose="02020603050405020304" pitchFamily="18" charset="0"/>
                <a:cs typeface="Times New Roman" panose="02020603050405020304" pitchFamily="18" charset="0"/>
              </a:rPr>
              <a:t>/63) </a:t>
            </a:r>
          </a:p>
        </p:txBody>
      </p:sp>
    </p:spTree>
    <p:custDataLst>
      <p:tags r:id="rId1"/>
    </p:custDataLst>
    <p:extLst>
      <p:ext uri="{BB962C8B-B14F-4D97-AF65-F5344CB8AC3E}">
        <p14:creationId xmlns:p14="http://schemas.microsoft.com/office/powerpoint/2010/main" val="3272246986"/>
      </p:ext>
    </p:extLst>
  </p:cSld>
  <p:clrMapOvr>
    <a:masterClrMapping/>
  </p:clrMapOvr>
  <mc:AlternateContent xmlns:mc="http://schemas.openxmlformats.org/markup-compatibility/2006" xmlns:p14="http://schemas.microsoft.com/office/powerpoint/2010/main">
    <mc:Choice Requires="p14">
      <p:transition spd="slow" p14:dur="2000" advTm="87326"/>
    </mc:Choice>
    <mc:Fallback xmlns="">
      <p:transition spd="slow" advTm="8732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0" y="6264"/>
            <a:ext cx="12192000" cy="831937"/>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Title 1"/>
          <p:cNvSpPr>
            <a:spLocks noGrp="1"/>
          </p:cNvSpPr>
          <p:nvPr>
            <p:ph type="title"/>
          </p:nvPr>
        </p:nvSpPr>
        <p:spPr>
          <a:xfrm>
            <a:off x="1009040" y="-85595"/>
            <a:ext cx="10972800" cy="923795"/>
          </a:xfrm>
          <a:ln>
            <a:noFill/>
          </a:ln>
        </p:spPr>
        <p:txBody>
          <a:bodyPr>
            <a:normAutofit/>
          </a:bodyPr>
          <a:lstStyle/>
          <a:p>
            <a:pPr algn="ctr"/>
            <a:r>
              <a:rPr lang="en-US" sz="24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r>
            <a:br>
              <a:rPr lang="en-US" sz="24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br>
            <a:r>
              <a:rPr lang="en-US" sz="24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TIẾT 97: HÀNH ĐỘNG NÓI </a:t>
            </a:r>
            <a:endParaRPr lang="en-US" sz="2400" b="1" u="sng" dirty="0">
              <a:solidFill>
                <a:srgbClr val="C00000"/>
              </a:solidFill>
              <a:effectLst>
                <a:outerShdw blurRad="38100" dist="38100" dir="2700000" algn="tl">
                  <a:srgbClr val="000000">
                    <a:alpha val="43137"/>
                  </a:srgbClr>
                </a:outerShdw>
              </a:effectLst>
            </a:endParaRPr>
          </a:p>
        </p:txBody>
      </p:sp>
      <p:graphicFrame>
        <p:nvGraphicFramePr>
          <p:cNvPr id="9" name="Table 8"/>
          <p:cNvGraphicFramePr>
            <a:graphicFrameLocks noGrp="1"/>
          </p:cNvGraphicFramePr>
          <p:nvPr/>
        </p:nvGraphicFramePr>
        <p:xfrm>
          <a:off x="0" y="1371602"/>
          <a:ext cx="12192000" cy="1859278"/>
        </p:xfrm>
        <a:graphic>
          <a:graphicData uri="http://schemas.openxmlformats.org/drawingml/2006/table">
            <a:tbl>
              <a:tblPr firstRow="1" bandRow="1">
                <a:tableStyleId>{5C22544A-7EE6-4342-B048-85BDC9FD1C3A}</a:tableStyleId>
              </a:tblPr>
              <a:tblGrid>
                <a:gridCol w="6859368">
                  <a:extLst>
                    <a:ext uri="{9D8B030D-6E8A-4147-A177-3AD203B41FA5}">
                      <a16:colId xmlns:a16="http://schemas.microsoft.com/office/drawing/2014/main" xmlns="" val="20000"/>
                    </a:ext>
                  </a:extLst>
                </a:gridCol>
                <a:gridCol w="5332632">
                  <a:extLst>
                    <a:ext uri="{9D8B030D-6E8A-4147-A177-3AD203B41FA5}">
                      <a16:colId xmlns:a16="http://schemas.microsoft.com/office/drawing/2014/main" xmlns="" val="20001"/>
                    </a:ext>
                  </a:extLst>
                </a:gridCol>
              </a:tblGrid>
              <a:tr h="533399">
                <a:tc>
                  <a:txBody>
                    <a:bodyPr/>
                    <a:lstStyle/>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Lời</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nói</a:t>
                      </a:r>
                      <a:endParaRPr lang="en-US" sz="2400" dirty="0">
                        <a:solidFill>
                          <a:srgbClr val="FFFF00"/>
                        </a:solidFill>
                        <a:effectLst/>
                        <a:latin typeface="Times New Roman" panose="02020603050405020304" pitchFamily="18" charset="0"/>
                        <a:cs typeface="Times New Roman" panose="02020603050405020304" pitchFamily="18" charset="0"/>
                      </a:endParaRPr>
                    </a:p>
                  </a:txBody>
                  <a:tcPr marL="121920" marR="121920"/>
                </a:tc>
                <a:tc>
                  <a:txBody>
                    <a:bodyPr/>
                    <a:lstStyle/>
                    <a:p>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Hành</a:t>
                      </a:r>
                      <a:r>
                        <a:rPr lang="en-US" sz="2400" baseline="0" dirty="0">
                          <a:solidFill>
                            <a:srgbClr val="FFFF00"/>
                          </a:solidFill>
                          <a:latin typeface="Times New Roman" panose="02020603050405020304" pitchFamily="18" charset="0"/>
                          <a:cs typeface="Times New Roman" panose="02020603050405020304" pitchFamily="18" charset="0"/>
                        </a:rPr>
                        <a:t> </a:t>
                      </a:r>
                      <a:r>
                        <a:rPr lang="en-US" sz="2400" baseline="0" dirty="0" err="1">
                          <a:solidFill>
                            <a:srgbClr val="FFFF00"/>
                          </a:solidFill>
                          <a:latin typeface="Times New Roman" panose="02020603050405020304" pitchFamily="18" charset="0"/>
                          <a:cs typeface="Times New Roman" panose="02020603050405020304" pitchFamily="18" charset="0"/>
                        </a:rPr>
                        <a:t>động</a:t>
                      </a:r>
                      <a:r>
                        <a:rPr lang="en-US" sz="2400" baseline="0" dirty="0">
                          <a:solidFill>
                            <a:srgbClr val="FFFF00"/>
                          </a:solidFill>
                          <a:latin typeface="Times New Roman" panose="02020603050405020304" pitchFamily="18" charset="0"/>
                          <a:cs typeface="Times New Roman" panose="02020603050405020304" pitchFamily="18" charset="0"/>
                        </a:rPr>
                        <a:t> </a:t>
                      </a:r>
                      <a:r>
                        <a:rPr lang="en-US" sz="2400" baseline="0" dirty="0" err="1">
                          <a:solidFill>
                            <a:srgbClr val="FFFF00"/>
                          </a:solidFill>
                          <a:latin typeface="Times New Roman" panose="02020603050405020304" pitchFamily="18" charset="0"/>
                          <a:cs typeface="Times New Roman" panose="02020603050405020304" pitchFamily="18" charset="0"/>
                        </a:rPr>
                        <a:t>nói</a:t>
                      </a:r>
                      <a:endParaRPr lang="en-US" sz="2400" dirty="0">
                        <a:solidFill>
                          <a:srgbClr val="FFFF00"/>
                        </a:solidFill>
                        <a:latin typeface="Times New Roman" panose="02020603050405020304" pitchFamily="18" charset="0"/>
                        <a:cs typeface="Times New Roman" panose="02020603050405020304" pitchFamily="18" charset="0"/>
                      </a:endParaRPr>
                    </a:p>
                  </a:txBody>
                  <a:tcPr marL="121920" marR="121920"/>
                </a:tc>
                <a:extLst>
                  <a:ext uri="{0D108BD9-81ED-4DB2-BD59-A6C34878D82A}">
                    <a16:rowId xmlns:a16="http://schemas.microsoft.com/office/drawing/2014/main" xmlns="" val="10000"/>
                  </a:ext>
                </a:extLst>
              </a:tr>
              <a:tr h="457200">
                <a:tc>
                  <a:txBody>
                    <a:bodyPr/>
                    <a:lstStyle/>
                    <a:p>
                      <a:r>
                        <a:rPr lang="en-US" sz="3600" b="1" dirty="0">
                          <a:solidFill>
                            <a:srgbClr val="FF0000"/>
                          </a:solidFill>
                          <a:latin typeface="Times New Roman" panose="02020603050405020304" pitchFamily="18" charset="0"/>
                          <a:cs typeface="Times New Roman" panose="02020603050405020304" pitchFamily="18" charset="0"/>
                        </a:rPr>
                        <a:t>b.</a:t>
                      </a:r>
                    </a:p>
                  </a:txBody>
                  <a:tcPr marL="121920" marR="121920">
                    <a:solidFill>
                      <a:schemeClr val="accent3">
                        <a:lumMod val="40000"/>
                        <a:lumOff val="60000"/>
                      </a:schemeClr>
                    </a:solidFill>
                  </a:tcPr>
                </a:tc>
                <a:tc>
                  <a:txBody>
                    <a:bodyPr/>
                    <a:lstStyle/>
                    <a:p>
                      <a:endParaRPr lang="en-US" sz="2400" dirty="0">
                        <a:latin typeface="Times New Roman" panose="02020603050405020304" pitchFamily="18" charset="0"/>
                        <a:cs typeface="Times New Roman" panose="02020603050405020304" pitchFamily="18" charset="0"/>
                      </a:endParaRPr>
                    </a:p>
                  </a:txBody>
                  <a:tcPr marL="121920" marR="121920">
                    <a:solidFill>
                      <a:schemeClr val="accent3">
                        <a:lumMod val="60000"/>
                        <a:lumOff val="40000"/>
                      </a:schemeClr>
                    </a:solidFill>
                  </a:tcPr>
                </a:tc>
                <a:extLst>
                  <a:ext uri="{0D108BD9-81ED-4DB2-BD59-A6C34878D82A}">
                    <a16:rowId xmlns:a16="http://schemas.microsoft.com/office/drawing/2014/main" xmlns="" val="10001"/>
                  </a:ext>
                </a:extLst>
              </a:tr>
              <a:tr h="685799">
                <a:tc>
                  <a:txBody>
                    <a:bodyPr/>
                    <a:lstStyle/>
                    <a:p>
                      <a:endParaRPr lang="en-US" sz="2400" dirty="0">
                        <a:latin typeface="Times New Roman" panose="02020603050405020304" pitchFamily="18" charset="0"/>
                        <a:cs typeface="Times New Roman" panose="02020603050405020304" pitchFamily="18" charset="0"/>
                      </a:endParaRPr>
                    </a:p>
                  </a:txBody>
                  <a:tcPr marL="121920" marR="121920">
                    <a:solidFill>
                      <a:schemeClr val="accent3">
                        <a:lumMod val="40000"/>
                        <a:lumOff val="60000"/>
                      </a:schemeClr>
                    </a:solidFill>
                  </a:tcPr>
                </a:tc>
                <a:tc>
                  <a:txBody>
                    <a:bodyPr/>
                    <a:lstStyle/>
                    <a:p>
                      <a:endParaRPr lang="en-US" sz="2400" dirty="0">
                        <a:latin typeface="Times New Roman" panose="02020603050405020304" pitchFamily="18" charset="0"/>
                        <a:cs typeface="Times New Roman" panose="02020603050405020304" pitchFamily="18" charset="0"/>
                      </a:endParaRPr>
                    </a:p>
                  </a:txBody>
                  <a:tcPr marL="121920" marR="121920">
                    <a:solidFill>
                      <a:schemeClr val="accent3">
                        <a:lumMod val="60000"/>
                        <a:lumOff val="40000"/>
                      </a:schemeClr>
                    </a:solidFill>
                  </a:tcPr>
                </a:tc>
                <a:extLst>
                  <a:ext uri="{0D108BD9-81ED-4DB2-BD59-A6C34878D82A}">
                    <a16:rowId xmlns:a16="http://schemas.microsoft.com/office/drawing/2014/main" xmlns="" val="10002"/>
                  </a:ext>
                </a:extLst>
              </a:tr>
            </a:tbl>
          </a:graphicData>
        </a:graphic>
      </p:graphicFrame>
      <p:graphicFrame>
        <p:nvGraphicFramePr>
          <p:cNvPr id="10" name="Table 9"/>
          <p:cNvGraphicFramePr>
            <a:graphicFrameLocks noGrp="1"/>
          </p:cNvGraphicFramePr>
          <p:nvPr/>
        </p:nvGraphicFramePr>
        <p:xfrm>
          <a:off x="0" y="3048000"/>
          <a:ext cx="12192000" cy="3840480"/>
        </p:xfrm>
        <a:graphic>
          <a:graphicData uri="http://schemas.openxmlformats.org/drawingml/2006/table">
            <a:tbl>
              <a:tblPr firstRow="1" bandRow="1">
                <a:tableStyleId>{5C22544A-7EE6-4342-B048-85BDC9FD1C3A}</a:tableStyleId>
              </a:tblPr>
              <a:tblGrid>
                <a:gridCol w="6917197">
                  <a:extLst>
                    <a:ext uri="{9D8B030D-6E8A-4147-A177-3AD203B41FA5}">
                      <a16:colId xmlns:a16="http://schemas.microsoft.com/office/drawing/2014/main" xmlns="" val="20000"/>
                    </a:ext>
                  </a:extLst>
                </a:gridCol>
                <a:gridCol w="5274803">
                  <a:extLst>
                    <a:ext uri="{9D8B030D-6E8A-4147-A177-3AD203B41FA5}">
                      <a16:colId xmlns:a16="http://schemas.microsoft.com/office/drawing/2014/main" xmlns="" val="20001"/>
                    </a:ext>
                  </a:extLst>
                </a:gridCol>
              </a:tblGrid>
              <a:tr h="533400">
                <a:tc>
                  <a:txBody>
                    <a:bodyPr/>
                    <a:lstStyle/>
                    <a:p>
                      <a:r>
                        <a:rPr lang="en-US" sz="2400" dirty="0">
                          <a:latin typeface="Times New Roman" panose="02020603050405020304" pitchFamily="18" charset="0"/>
                          <a:cs typeface="Times New Roman" panose="02020603050405020304" pitchFamily="18" charset="0"/>
                        </a:rPr>
                        <a:t>           </a:t>
                      </a:r>
                      <a:endParaRPr lang="en-US" sz="2400" dirty="0">
                        <a:solidFill>
                          <a:srgbClr val="FFFF00"/>
                        </a:solidFill>
                        <a:latin typeface="Times New Roman" panose="02020603050405020304" pitchFamily="18" charset="0"/>
                        <a:cs typeface="Times New Roman" panose="02020603050405020304" pitchFamily="18" charset="0"/>
                      </a:endParaRPr>
                    </a:p>
                  </a:txBody>
                  <a:tcPr marL="121920" marR="121920"/>
                </a:tc>
                <a:tc>
                  <a:txBody>
                    <a:bodyPr/>
                    <a:lstStyle/>
                    <a:p>
                      <a:r>
                        <a:rPr lang="en-US" sz="2400" dirty="0">
                          <a:solidFill>
                            <a:srgbClr val="FFFF00"/>
                          </a:solidFill>
                          <a:latin typeface="Times New Roman" panose="02020603050405020304" pitchFamily="18" charset="0"/>
                          <a:cs typeface="Times New Roman" panose="02020603050405020304" pitchFamily="18" charset="0"/>
                        </a:rPr>
                        <a:t>                </a:t>
                      </a:r>
                    </a:p>
                  </a:txBody>
                  <a:tcPr marL="121920" marR="121920"/>
                </a:tc>
                <a:extLst>
                  <a:ext uri="{0D108BD9-81ED-4DB2-BD59-A6C34878D82A}">
                    <a16:rowId xmlns:a16="http://schemas.microsoft.com/office/drawing/2014/main" xmlns="" val="10000"/>
                  </a:ext>
                </a:extLst>
              </a:tr>
              <a:tr h="557463">
                <a:tc>
                  <a:txBody>
                    <a:bodyPr/>
                    <a:lstStyle/>
                    <a:p>
                      <a:r>
                        <a:rPr lang="en-US" sz="3600" b="1" dirty="0">
                          <a:solidFill>
                            <a:srgbClr val="FF0000"/>
                          </a:solidFill>
                          <a:latin typeface="Times New Roman" panose="02020603050405020304" pitchFamily="18" charset="0"/>
                          <a:cs typeface="Times New Roman" panose="02020603050405020304" pitchFamily="18" charset="0"/>
                        </a:rPr>
                        <a:t>c. </a:t>
                      </a:r>
                    </a:p>
                  </a:txBody>
                  <a:tcPr marL="121920" marR="121920">
                    <a:solidFill>
                      <a:schemeClr val="accent3">
                        <a:lumMod val="40000"/>
                        <a:lumOff val="60000"/>
                      </a:schemeClr>
                    </a:solidFill>
                  </a:tcPr>
                </a:tc>
                <a:tc>
                  <a:txBody>
                    <a:bodyPr/>
                    <a:lstStyle/>
                    <a:p>
                      <a:endParaRPr lang="en-US" sz="2400" dirty="0">
                        <a:latin typeface="Times New Roman" panose="02020603050405020304" pitchFamily="18" charset="0"/>
                        <a:cs typeface="Times New Roman" panose="02020603050405020304" pitchFamily="18" charset="0"/>
                      </a:endParaRPr>
                    </a:p>
                  </a:txBody>
                  <a:tcPr marL="121920" marR="121920">
                    <a:solidFill>
                      <a:schemeClr val="accent3">
                        <a:lumMod val="60000"/>
                        <a:lumOff val="40000"/>
                      </a:schemeClr>
                    </a:solidFill>
                  </a:tcPr>
                </a:tc>
                <a:extLst>
                  <a:ext uri="{0D108BD9-81ED-4DB2-BD59-A6C34878D82A}">
                    <a16:rowId xmlns:a16="http://schemas.microsoft.com/office/drawing/2014/main" xmlns="" val="10001"/>
                  </a:ext>
                </a:extLst>
              </a:tr>
              <a:tr h="326457">
                <a:tc>
                  <a:txBody>
                    <a:bodyPr/>
                    <a:lstStyle/>
                    <a:p>
                      <a:endParaRPr lang="en-US" sz="2400" dirty="0">
                        <a:latin typeface="Times New Roman" panose="02020603050405020304" pitchFamily="18" charset="0"/>
                        <a:cs typeface="Times New Roman" panose="02020603050405020304" pitchFamily="18" charset="0"/>
                      </a:endParaRPr>
                    </a:p>
                  </a:txBody>
                  <a:tcPr marL="121920" marR="121920">
                    <a:solidFill>
                      <a:schemeClr val="accent3">
                        <a:lumMod val="40000"/>
                        <a:lumOff val="60000"/>
                      </a:schemeClr>
                    </a:solidFill>
                  </a:tcPr>
                </a:tc>
                <a:tc>
                  <a:txBody>
                    <a:bodyPr/>
                    <a:lstStyle/>
                    <a:p>
                      <a:endParaRPr lang="en-US" sz="2400" dirty="0">
                        <a:latin typeface="Times New Roman" panose="02020603050405020304" pitchFamily="18" charset="0"/>
                        <a:cs typeface="Times New Roman" panose="02020603050405020304" pitchFamily="18" charset="0"/>
                      </a:endParaRPr>
                    </a:p>
                  </a:txBody>
                  <a:tcPr marL="121920" marR="121920">
                    <a:solidFill>
                      <a:schemeClr val="accent3">
                        <a:lumMod val="60000"/>
                        <a:lumOff val="40000"/>
                      </a:schemeClr>
                    </a:solidFill>
                  </a:tcPr>
                </a:tc>
                <a:extLst>
                  <a:ext uri="{0D108BD9-81ED-4DB2-BD59-A6C34878D82A}">
                    <a16:rowId xmlns:a16="http://schemas.microsoft.com/office/drawing/2014/main" xmlns="" val="10002"/>
                  </a:ext>
                </a:extLst>
              </a:tr>
              <a:tr h="533400">
                <a:tc>
                  <a:txBody>
                    <a:bodyPr/>
                    <a:lstStyle/>
                    <a:p>
                      <a:endParaRPr lang="en-US" sz="2400" dirty="0">
                        <a:latin typeface="Times New Roman" panose="02020603050405020304" pitchFamily="18" charset="0"/>
                        <a:cs typeface="Times New Roman" panose="02020603050405020304" pitchFamily="18" charset="0"/>
                      </a:endParaRPr>
                    </a:p>
                  </a:txBody>
                  <a:tcPr marL="121920" marR="121920">
                    <a:solidFill>
                      <a:schemeClr val="accent3">
                        <a:lumMod val="40000"/>
                        <a:lumOff val="60000"/>
                      </a:schemeClr>
                    </a:solidFill>
                  </a:tcPr>
                </a:tc>
                <a:tc>
                  <a:txBody>
                    <a:bodyPr/>
                    <a:lstStyle/>
                    <a:p>
                      <a:endParaRPr lang="en-US" sz="2400" dirty="0">
                        <a:latin typeface="Times New Roman" panose="02020603050405020304" pitchFamily="18" charset="0"/>
                        <a:cs typeface="Times New Roman" panose="02020603050405020304" pitchFamily="18" charset="0"/>
                      </a:endParaRPr>
                    </a:p>
                  </a:txBody>
                  <a:tcPr marL="121920" marR="121920">
                    <a:solidFill>
                      <a:schemeClr val="accent3">
                        <a:lumMod val="60000"/>
                        <a:lumOff val="40000"/>
                      </a:schemeClr>
                    </a:solidFill>
                  </a:tcPr>
                </a:tc>
                <a:extLst>
                  <a:ext uri="{0D108BD9-81ED-4DB2-BD59-A6C34878D82A}">
                    <a16:rowId xmlns:a16="http://schemas.microsoft.com/office/drawing/2014/main" xmlns="" val="10003"/>
                  </a:ext>
                </a:extLst>
              </a:tr>
              <a:tr h="533400">
                <a:tc>
                  <a:txBody>
                    <a:bodyPr/>
                    <a:lstStyle/>
                    <a:p>
                      <a:endParaRPr lang="en-US" sz="2400" dirty="0">
                        <a:latin typeface="Times New Roman" panose="02020603050405020304" pitchFamily="18" charset="0"/>
                        <a:cs typeface="Times New Roman" panose="02020603050405020304" pitchFamily="18" charset="0"/>
                      </a:endParaRPr>
                    </a:p>
                  </a:txBody>
                  <a:tcPr marL="121920" marR="121920">
                    <a:solidFill>
                      <a:schemeClr val="accent3">
                        <a:lumMod val="40000"/>
                        <a:lumOff val="60000"/>
                      </a:schemeClr>
                    </a:solidFill>
                  </a:tcPr>
                </a:tc>
                <a:tc>
                  <a:txBody>
                    <a:bodyPr/>
                    <a:lstStyle/>
                    <a:p>
                      <a:endParaRPr lang="en-US" sz="2400" dirty="0">
                        <a:latin typeface="Times New Roman" panose="02020603050405020304" pitchFamily="18" charset="0"/>
                        <a:cs typeface="Times New Roman" panose="02020603050405020304" pitchFamily="18" charset="0"/>
                      </a:endParaRPr>
                    </a:p>
                  </a:txBody>
                  <a:tcPr marL="121920" marR="121920">
                    <a:solidFill>
                      <a:schemeClr val="accent3">
                        <a:lumMod val="60000"/>
                        <a:lumOff val="40000"/>
                      </a:schemeClr>
                    </a:solidFill>
                  </a:tcPr>
                </a:tc>
                <a:extLst>
                  <a:ext uri="{0D108BD9-81ED-4DB2-BD59-A6C34878D82A}">
                    <a16:rowId xmlns:a16="http://schemas.microsoft.com/office/drawing/2014/main" xmlns="" val="10004"/>
                  </a:ext>
                </a:extLst>
              </a:tr>
              <a:tr h="609600">
                <a:tc>
                  <a:txBody>
                    <a:bodyPr/>
                    <a:lstStyle/>
                    <a:p>
                      <a:endParaRPr lang="en-US" sz="2400" dirty="0">
                        <a:latin typeface="Times New Roman" panose="02020603050405020304" pitchFamily="18" charset="0"/>
                        <a:cs typeface="Times New Roman" panose="02020603050405020304" pitchFamily="18" charset="0"/>
                      </a:endParaRPr>
                    </a:p>
                  </a:txBody>
                  <a:tcPr marL="121920" marR="121920">
                    <a:solidFill>
                      <a:schemeClr val="accent3">
                        <a:lumMod val="40000"/>
                        <a:lumOff val="60000"/>
                      </a:schemeClr>
                    </a:solidFill>
                  </a:tcPr>
                </a:tc>
                <a:tc>
                  <a:txBody>
                    <a:bodyPr/>
                    <a:lstStyle/>
                    <a:p>
                      <a:endParaRPr lang="en-US" sz="2400" dirty="0">
                        <a:latin typeface="Times New Roman" panose="02020603050405020304" pitchFamily="18" charset="0"/>
                        <a:cs typeface="Times New Roman" panose="02020603050405020304" pitchFamily="18" charset="0"/>
                      </a:endParaRPr>
                    </a:p>
                  </a:txBody>
                  <a:tcPr marL="121920" marR="121920">
                    <a:solidFill>
                      <a:schemeClr val="accent3">
                        <a:lumMod val="60000"/>
                        <a:lumOff val="40000"/>
                      </a:schemeClr>
                    </a:solidFill>
                  </a:tcPr>
                </a:tc>
                <a:extLst>
                  <a:ext uri="{0D108BD9-81ED-4DB2-BD59-A6C34878D82A}">
                    <a16:rowId xmlns:a16="http://schemas.microsoft.com/office/drawing/2014/main" xmlns="" val="10005"/>
                  </a:ext>
                </a:extLst>
              </a:tr>
              <a:tr h="533400">
                <a:tc>
                  <a:txBody>
                    <a:bodyPr/>
                    <a:lstStyle/>
                    <a:p>
                      <a:endParaRPr lang="en-US" sz="2400" dirty="0">
                        <a:latin typeface="Times New Roman" panose="02020603050405020304" pitchFamily="18" charset="0"/>
                        <a:cs typeface="Times New Roman" panose="02020603050405020304" pitchFamily="18" charset="0"/>
                      </a:endParaRPr>
                    </a:p>
                  </a:txBody>
                  <a:tcPr marL="121920" marR="121920">
                    <a:solidFill>
                      <a:schemeClr val="accent3">
                        <a:lumMod val="40000"/>
                        <a:lumOff val="60000"/>
                      </a:schemeClr>
                    </a:solidFill>
                  </a:tcPr>
                </a:tc>
                <a:tc>
                  <a:txBody>
                    <a:bodyPr/>
                    <a:lstStyle/>
                    <a:p>
                      <a:endParaRPr lang="en-US" sz="2400" dirty="0">
                        <a:latin typeface="Times New Roman" panose="02020603050405020304" pitchFamily="18" charset="0"/>
                        <a:cs typeface="Times New Roman" panose="02020603050405020304" pitchFamily="18" charset="0"/>
                      </a:endParaRPr>
                    </a:p>
                  </a:txBody>
                  <a:tcPr marL="121920" marR="121920">
                    <a:solidFill>
                      <a:schemeClr val="accent3">
                        <a:lumMod val="60000"/>
                        <a:lumOff val="40000"/>
                      </a:schemeClr>
                    </a:solidFill>
                  </a:tcPr>
                </a:tc>
                <a:extLst>
                  <a:ext uri="{0D108BD9-81ED-4DB2-BD59-A6C34878D82A}">
                    <a16:rowId xmlns:a16="http://schemas.microsoft.com/office/drawing/2014/main" xmlns="" val="10006"/>
                  </a:ext>
                </a:extLst>
              </a:tr>
            </a:tbl>
          </a:graphicData>
        </a:graphic>
      </p:graphicFrame>
      <p:sp>
        <p:nvSpPr>
          <p:cNvPr id="11" name="Rectangle 10"/>
          <p:cNvSpPr/>
          <p:nvPr/>
        </p:nvSpPr>
        <p:spPr>
          <a:xfrm>
            <a:off x="0" y="838200"/>
            <a:ext cx="6096000" cy="523220"/>
          </a:xfrm>
          <a:prstGeom prst="rect">
            <a:avLst/>
          </a:prstGeom>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III/</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Luyện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tập</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2:</a:t>
            </a:r>
          </a:p>
        </p:txBody>
      </p:sp>
      <p:sp>
        <p:nvSpPr>
          <p:cNvPr id="2" name="Rectangle 1"/>
          <p:cNvSpPr/>
          <p:nvPr/>
        </p:nvSpPr>
        <p:spPr>
          <a:xfrm>
            <a:off x="629085" y="1840468"/>
            <a:ext cx="4413003"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Đây</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là</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Trời</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có</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ý …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làm</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việc</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lớn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p>
        </p:txBody>
      </p:sp>
      <p:sp>
        <p:nvSpPr>
          <p:cNvPr id="4" name="TextBox 3"/>
          <p:cNvSpPr txBox="1"/>
          <p:nvPr/>
        </p:nvSpPr>
        <p:spPr>
          <a:xfrm>
            <a:off x="682976" y="2563147"/>
            <a:ext cx="596166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Chúng</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tôi</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nguyện</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đem</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xương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thịt</a:t>
            </a:r>
            <a:r>
              <a:rPr lang="en-US" sz="2400" dirty="0">
                <a:solidFill>
                  <a:prstClr val="black"/>
                </a:solidFill>
                <a:latin typeface="Times New Roman" pitchFamily="18" charset="0"/>
                <a:cs typeface="Times New Roman" pitchFamily="18" charset="0"/>
              </a:rPr>
              <a:t>…</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Tổ</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quốc</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p>
        </p:txBody>
      </p:sp>
      <p:sp>
        <p:nvSpPr>
          <p:cNvPr id="5" name="Rectangle 4"/>
          <p:cNvSpPr/>
          <p:nvPr/>
        </p:nvSpPr>
        <p:spPr>
          <a:xfrm>
            <a:off x="682977" y="3618834"/>
            <a:ext cx="4245906"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Cậu</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Vàng</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đi</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đời</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rồi</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ông</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giáo</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ạ !</a:t>
            </a:r>
          </a:p>
        </p:txBody>
      </p:sp>
      <p:sp>
        <p:nvSpPr>
          <p:cNvPr id="6" name="TextBox 5"/>
          <p:cNvSpPr txBox="1"/>
          <p:nvPr/>
        </p:nvSpPr>
        <p:spPr>
          <a:xfrm>
            <a:off x="682977" y="4299737"/>
            <a:ext cx="169629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Cụ</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bán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rồi</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p>
        </p:txBody>
      </p:sp>
      <p:sp>
        <p:nvSpPr>
          <p:cNvPr id="15" name="TextBox 14"/>
          <p:cNvSpPr txBox="1"/>
          <p:nvPr/>
        </p:nvSpPr>
        <p:spPr>
          <a:xfrm>
            <a:off x="591000" y="4772996"/>
            <a:ext cx="348685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Bán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rồi</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Họ</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vừa</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bắt</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xong</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p>
        </p:txBody>
      </p:sp>
      <p:sp>
        <p:nvSpPr>
          <p:cNvPr id="17" name="TextBox 16"/>
          <p:cNvSpPr txBox="1"/>
          <p:nvPr/>
        </p:nvSpPr>
        <p:spPr>
          <a:xfrm>
            <a:off x="629085" y="5320978"/>
            <a:ext cx="244650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Thế</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nó</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cho</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bắt</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à?.</a:t>
            </a:r>
          </a:p>
        </p:txBody>
      </p:sp>
      <p:sp>
        <p:nvSpPr>
          <p:cNvPr id="19" name="TextBox 18"/>
          <p:cNvSpPr txBox="1"/>
          <p:nvPr/>
        </p:nvSpPr>
        <p:spPr>
          <a:xfrm>
            <a:off x="629085" y="5782644"/>
            <a:ext cx="375392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Khốn nạn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Ông</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giáo</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ơi</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endParaRPr kumimoji="0" lang="vi-VN"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20" name="TextBox 19"/>
          <p:cNvSpPr txBox="1"/>
          <p:nvPr/>
        </p:nvSpPr>
        <p:spPr>
          <a:xfrm>
            <a:off x="333487" y="6404958"/>
            <a:ext cx="658467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Nó</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có</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biết</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gì</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đâu</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Nó</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thấy</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d</a:t>
            </a:r>
            <a:r>
              <a:rPr kumimoji="0" lang="vi-VN"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ốc ngược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nó</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vi-VN"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lên.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custDataLst>
      <p:tags r:id="rId1"/>
    </p:custDataLst>
    <p:extLst>
      <p:ext uri="{BB962C8B-B14F-4D97-AF65-F5344CB8AC3E}">
        <p14:creationId xmlns:p14="http://schemas.microsoft.com/office/powerpoint/2010/main" val="640645915"/>
      </p:ext>
    </p:extLst>
  </p:cSld>
  <p:clrMapOvr>
    <a:masterClrMapping/>
  </p:clrMapOvr>
  <mc:AlternateContent xmlns:mc="http://schemas.openxmlformats.org/markup-compatibility/2006" xmlns:p14="http://schemas.microsoft.com/office/powerpoint/2010/main">
    <mc:Choice Requires="p14">
      <p:transition spd="slow" p14:dur="2000" advTm="76773"/>
    </mc:Choice>
    <mc:Fallback xmlns="">
      <p:transition spd="slow" advTm="76773"/>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0" y="6264"/>
            <a:ext cx="12192000" cy="831937"/>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title"/>
          </p:nvPr>
        </p:nvSpPr>
        <p:spPr>
          <a:xfrm>
            <a:off x="1009040" y="-85595"/>
            <a:ext cx="10972800" cy="923795"/>
          </a:xfrm>
          <a:ln>
            <a:noFill/>
          </a:ln>
        </p:spPr>
        <p:txBody>
          <a:bodyPr>
            <a:normAutofit/>
          </a:bodyPr>
          <a:lstStyle/>
          <a:p>
            <a:pPr algn="ctr"/>
            <a:r>
              <a:rPr lang="en-US" sz="24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r>
            <a:br>
              <a:rPr lang="en-US" sz="24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br>
            <a:r>
              <a:rPr lang="en-US" sz="24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TIẾT 97: HÀNH ĐỘNG NÓI </a:t>
            </a:r>
            <a:endParaRPr lang="en-US" sz="2400" b="1" u="sng" dirty="0">
              <a:solidFill>
                <a:srgbClr val="C00000"/>
              </a:solidFill>
              <a:effectLst>
                <a:outerShdw blurRad="38100" dist="38100" dir="2700000" algn="tl">
                  <a:srgbClr val="000000">
                    <a:alpha val="43137"/>
                  </a:srgbClr>
                </a:outerShdw>
              </a:effectLst>
            </a:endParaRPr>
          </a:p>
        </p:txBody>
      </p:sp>
      <p:graphicFrame>
        <p:nvGraphicFramePr>
          <p:cNvPr id="9" name="Table 8"/>
          <p:cNvGraphicFramePr>
            <a:graphicFrameLocks noGrp="1"/>
          </p:cNvGraphicFramePr>
          <p:nvPr>
            <p:extLst>
              <p:ext uri="{D42A27DB-BD31-4B8C-83A1-F6EECF244321}">
                <p14:modId xmlns:p14="http://schemas.microsoft.com/office/powerpoint/2010/main" val="269455296"/>
              </p:ext>
            </p:extLst>
          </p:nvPr>
        </p:nvGraphicFramePr>
        <p:xfrm>
          <a:off x="0" y="1371602"/>
          <a:ext cx="12192000" cy="1859278"/>
        </p:xfrm>
        <a:graphic>
          <a:graphicData uri="http://schemas.openxmlformats.org/drawingml/2006/table">
            <a:tbl>
              <a:tblPr firstRow="1" bandRow="1">
                <a:tableStyleId>{5C22544A-7EE6-4342-B048-85BDC9FD1C3A}</a:tableStyleId>
              </a:tblPr>
              <a:tblGrid>
                <a:gridCol w="6859368">
                  <a:extLst>
                    <a:ext uri="{9D8B030D-6E8A-4147-A177-3AD203B41FA5}">
                      <a16:colId xmlns:a16="http://schemas.microsoft.com/office/drawing/2014/main" xmlns="" val="20000"/>
                    </a:ext>
                  </a:extLst>
                </a:gridCol>
                <a:gridCol w="5332632">
                  <a:extLst>
                    <a:ext uri="{9D8B030D-6E8A-4147-A177-3AD203B41FA5}">
                      <a16:colId xmlns:a16="http://schemas.microsoft.com/office/drawing/2014/main" xmlns="" val="20001"/>
                    </a:ext>
                  </a:extLst>
                </a:gridCol>
              </a:tblGrid>
              <a:tr h="533399">
                <a:tc>
                  <a:txBody>
                    <a:bodyPr/>
                    <a:lstStyle/>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Lời</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nói</a:t>
                      </a:r>
                      <a:endParaRPr lang="en-US" sz="2400" dirty="0">
                        <a:solidFill>
                          <a:srgbClr val="FFFF00"/>
                        </a:solidFill>
                        <a:effectLst/>
                        <a:latin typeface="Times New Roman" panose="02020603050405020304" pitchFamily="18" charset="0"/>
                        <a:cs typeface="Times New Roman" panose="02020603050405020304" pitchFamily="18" charset="0"/>
                      </a:endParaRPr>
                    </a:p>
                  </a:txBody>
                  <a:tcPr marL="121920" marR="121920"/>
                </a:tc>
                <a:tc>
                  <a:txBody>
                    <a:bodyPr/>
                    <a:lstStyle/>
                    <a:p>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Hành</a:t>
                      </a:r>
                      <a:r>
                        <a:rPr lang="en-US" sz="2400" baseline="0" dirty="0">
                          <a:solidFill>
                            <a:srgbClr val="FFFF00"/>
                          </a:solidFill>
                          <a:latin typeface="Times New Roman" panose="02020603050405020304" pitchFamily="18" charset="0"/>
                          <a:cs typeface="Times New Roman" panose="02020603050405020304" pitchFamily="18" charset="0"/>
                        </a:rPr>
                        <a:t> </a:t>
                      </a:r>
                      <a:r>
                        <a:rPr lang="en-US" sz="2400" baseline="0" dirty="0" err="1">
                          <a:solidFill>
                            <a:srgbClr val="FFFF00"/>
                          </a:solidFill>
                          <a:latin typeface="Times New Roman" panose="02020603050405020304" pitchFamily="18" charset="0"/>
                          <a:cs typeface="Times New Roman" panose="02020603050405020304" pitchFamily="18" charset="0"/>
                        </a:rPr>
                        <a:t>động</a:t>
                      </a:r>
                      <a:r>
                        <a:rPr lang="en-US" sz="2400" baseline="0" dirty="0">
                          <a:solidFill>
                            <a:srgbClr val="FFFF00"/>
                          </a:solidFill>
                          <a:latin typeface="Times New Roman" panose="02020603050405020304" pitchFamily="18" charset="0"/>
                          <a:cs typeface="Times New Roman" panose="02020603050405020304" pitchFamily="18" charset="0"/>
                        </a:rPr>
                        <a:t> </a:t>
                      </a:r>
                      <a:r>
                        <a:rPr lang="en-US" sz="2400" baseline="0" dirty="0" err="1">
                          <a:solidFill>
                            <a:srgbClr val="FFFF00"/>
                          </a:solidFill>
                          <a:latin typeface="Times New Roman" panose="02020603050405020304" pitchFamily="18" charset="0"/>
                          <a:cs typeface="Times New Roman" panose="02020603050405020304" pitchFamily="18" charset="0"/>
                        </a:rPr>
                        <a:t>nói</a:t>
                      </a:r>
                      <a:endParaRPr lang="en-US" sz="2400" dirty="0">
                        <a:solidFill>
                          <a:srgbClr val="FFFF00"/>
                        </a:solidFill>
                        <a:latin typeface="Times New Roman" panose="02020603050405020304" pitchFamily="18" charset="0"/>
                        <a:cs typeface="Times New Roman" panose="02020603050405020304" pitchFamily="18" charset="0"/>
                      </a:endParaRPr>
                    </a:p>
                  </a:txBody>
                  <a:tcPr marL="121920" marR="121920"/>
                </a:tc>
                <a:extLst>
                  <a:ext uri="{0D108BD9-81ED-4DB2-BD59-A6C34878D82A}">
                    <a16:rowId xmlns:a16="http://schemas.microsoft.com/office/drawing/2014/main" xmlns="" val="10000"/>
                  </a:ext>
                </a:extLst>
              </a:tr>
              <a:tr h="457200">
                <a:tc>
                  <a:txBody>
                    <a:bodyPr/>
                    <a:lstStyle/>
                    <a:p>
                      <a:r>
                        <a:rPr lang="en-US" sz="3600" b="1" dirty="0">
                          <a:solidFill>
                            <a:srgbClr val="FF0000"/>
                          </a:solidFill>
                          <a:latin typeface="Times New Roman" panose="02020603050405020304" pitchFamily="18" charset="0"/>
                          <a:cs typeface="Times New Roman" panose="02020603050405020304" pitchFamily="18" charset="0"/>
                        </a:rPr>
                        <a:t>b.</a:t>
                      </a:r>
                    </a:p>
                  </a:txBody>
                  <a:tcPr marL="121920" marR="121920">
                    <a:solidFill>
                      <a:schemeClr val="accent3">
                        <a:lumMod val="40000"/>
                        <a:lumOff val="60000"/>
                      </a:schemeClr>
                    </a:solidFill>
                  </a:tcPr>
                </a:tc>
                <a:tc>
                  <a:txBody>
                    <a:bodyPr/>
                    <a:lstStyle/>
                    <a:p>
                      <a:endParaRPr lang="en-US" sz="2400" dirty="0">
                        <a:latin typeface="Times New Roman" panose="02020603050405020304" pitchFamily="18" charset="0"/>
                        <a:cs typeface="Times New Roman" panose="02020603050405020304" pitchFamily="18" charset="0"/>
                      </a:endParaRPr>
                    </a:p>
                  </a:txBody>
                  <a:tcPr marL="121920" marR="121920">
                    <a:solidFill>
                      <a:schemeClr val="accent3">
                        <a:lumMod val="60000"/>
                        <a:lumOff val="40000"/>
                      </a:schemeClr>
                    </a:solidFill>
                  </a:tcPr>
                </a:tc>
                <a:extLst>
                  <a:ext uri="{0D108BD9-81ED-4DB2-BD59-A6C34878D82A}">
                    <a16:rowId xmlns:a16="http://schemas.microsoft.com/office/drawing/2014/main" xmlns="" val="10001"/>
                  </a:ext>
                </a:extLst>
              </a:tr>
              <a:tr h="685799">
                <a:tc>
                  <a:txBody>
                    <a:bodyPr/>
                    <a:lstStyle/>
                    <a:p>
                      <a:endParaRPr lang="en-US" sz="2400" dirty="0">
                        <a:latin typeface="Times New Roman" panose="02020603050405020304" pitchFamily="18" charset="0"/>
                        <a:cs typeface="Times New Roman" panose="02020603050405020304" pitchFamily="18" charset="0"/>
                      </a:endParaRPr>
                    </a:p>
                  </a:txBody>
                  <a:tcPr marL="121920" marR="121920">
                    <a:solidFill>
                      <a:schemeClr val="accent3">
                        <a:lumMod val="40000"/>
                        <a:lumOff val="60000"/>
                      </a:schemeClr>
                    </a:solidFill>
                  </a:tcPr>
                </a:tc>
                <a:tc>
                  <a:txBody>
                    <a:bodyPr/>
                    <a:lstStyle/>
                    <a:p>
                      <a:endParaRPr lang="en-US" sz="2400" dirty="0">
                        <a:latin typeface="Times New Roman" panose="02020603050405020304" pitchFamily="18" charset="0"/>
                        <a:cs typeface="Times New Roman" panose="02020603050405020304" pitchFamily="18" charset="0"/>
                      </a:endParaRPr>
                    </a:p>
                  </a:txBody>
                  <a:tcPr marL="121920" marR="121920">
                    <a:solidFill>
                      <a:schemeClr val="accent3">
                        <a:lumMod val="60000"/>
                        <a:lumOff val="40000"/>
                      </a:schemeClr>
                    </a:solidFill>
                  </a:tcPr>
                </a:tc>
                <a:extLst>
                  <a:ext uri="{0D108BD9-81ED-4DB2-BD59-A6C34878D82A}">
                    <a16:rowId xmlns:a16="http://schemas.microsoft.com/office/drawing/2014/main" xmlns="" val="10002"/>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938728842"/>
              </p:ext>
            </p:extLst>
          </p:nvPr>
        </p:nvGraphicFramePr>
        <p:xfrm>
          <a:off x="0" y="3048000"/>
          <a:ext cx="12192000" cy="3840480"/>
        </p:xfrm>
        <a:graphic>
          <a:graphicData uri="http://schemas.openxmlformats.org/drawingml/2006/table">
            <a:tbl>
              <a:tblPr firstRow="1" bandRow="1">
                <a:tableStyleId>{5C22544A-7EE6-4342-B048-85BDC9FD1C3A}</a:tableStyleId>
              </a:tblPr>
              <a:tblGrid>
                <a:gridCol w="6917197">
                  <a:extLst>
                    <a:ext uri="{9D8B030D-6E8A-4147-A177-3AD203B41FA5}">
                      <a16:colId xmlns:a16="http://schemas.microsoft.com/office/drawing/2014/main" xmlns="" val="20000"/>
                    </a:ext>
                  </a:extLst>
                </a:gridCol>
                <a:gridCol w="5274803">
                  <a:extLst>
                    <a:ext uri="{9D8B030D-6E8A-4147-A177-3AD203B41FA5}">
                      <a16:colId xmlns:a16="http://schemas.microsoft.com/office/drawing/2014/main" xmlns="" val="20001"/>
                    </a:ext>
                  </a:extLst>
                </a:gridCol>
              </a:tblGrid>
              <a:tr h="533400">
                <a:tc>
                  <a:txBody>
                    <a:bodyPr/>
                    <a:lstStyle/>
                    <a:p>
                      <a:r>
                        <a:rPr lang="en-US" sz="2400" dirty="0">
                          <a:latin typeface="Times New Roman" panose="02020603050405020304" pitchFamily="18" charset="0"/>
                          <a:cs typeface="Times New Roman" panose="02020603050405020304" pitchFamily="18" charset="0"/>
                        </a:rPr>
                        <a:t>           </a:t>
                      </a:r>
                      <a:endParaRPr lang="en-US" sz="2400" dirty="0">
                        <a:solidFill>
                          <a:srgbClr val="FFFF00"/>
                        </a:solidFill>
                        <a:latin typeface="Times New Roman" panose="02020603050405020304" pitchFamily="18" charset="0"/>
                        <a:cs typeface="Times New Roman" panose="02020603050405020304" pitchFamily="18" charset="0"/>
                      </a:endParaRPr>
                    </a:p>
                  </a:txBody>
                  <a:tcPr marL="121920" marR="121920"/>
                </a:tc>
                <a:tc>
                  <a:txBody>
                    <a:bodyPr/>
                    <a:lstStyle/>
                    <a:p>
                      <a:r>
                        <a:rPr lang="en-US" sz="2400" dirty="0">
                          <a:solidFill>
                            <a:srgbClr val="FFFF00"/>
                          </a:solidFill>
                          <a:latin typeface="Times New Roman" panose="02020603050405020304" pitchFamily="18" charset="0"/>
                          <a:cs typeface="Times New Roman" panose="02020603050405020304" pitchFamily="18" charset="0"/>
                        </a:rPr>
                        <a:t>                </a:t>
                      </a:r>
                    </a:p>
                  </a:txBody>
                  <a:tcPr marL="121920" marR="121920"/>
                </a:tc>
                <a:extLst>
                  <a:ext uri="{0D108BD9-81ED-4DB2-BD59-A6C34878D82A}">
                    <a16:rowId xmlns:a16="http://schemas.microsoft.com/office/drawing/2014/main" xmlns="" val="10000"/>
                  </a:ext>
                </a:extLst>
              </a:tr>
              <a:tr h="557463">
                <a:tc>
                  <a:txBody>
                    <a:bodyPr/>
                    <a:lstStyle/>
                    <a:p>
                      <a:r>
                        <a:rPr lang="en-US" sz="3600" b="1" dirty="0">
                          <a:solidFill>
                            <a:srgbClr val="FF0000"/>
                          </a:solidFill>
                          <a:latin typeface="Times New Roman" panose="02020603050405020304" pitchFamily="18" charset="0"/>
                          <a:cs typeface="Times New Roman" panose="02020603050405020304" pitchFamily="18" charset="0"/>
                        </a:rPr>
                        <a:t>c. </a:t>
                      </a:r>
                    </a:p>
                  </a:txBody>
                  <a:tcPr marL="121920" marR="121920">
                    <a:solidFill>
                      <a:schemeClr val="accent3">
                        <a:lumMod val="40000"/>
                        <a:lumOff val="60000"/>
                      </a:schemeClr>
                    </a:solidFill>
                  </a:tcPr>
                </a:tc>
                <a:tc>
                  <a:txBody>
                    <a:bodyPr/>
                    <a:lstStyle/>
                    <a:p>
                      <a:endParaRPr lang="en-US" sz="2400" dirty="0">
                        <a:latin typeface="Times New Roman" panose="02020603050405020304" pitchFamily="18" charset="0"/>
                        <a:cs typeface="Times New Roman" panose="02020603050405020304" pitchFamily="18" charset="0"/>
                      </a:endParaRPr>
                    </a:p>
                  </a:txBody>
                  <a:tcPr marL="121920" marR="121920">
                    <a:solidFill>
                      <a:schemeClr val="accent3">
                        <a:lumMod val="60000"/>
                        <a:lumOff val="40000"/>
                      </a:schemeClr>
                    </a:solidFill>
                  </a:tcPr>
                </a:tc>
                <a:extLst>
                  <a:ext uri="{0D108BD9-81ED-4DB2-BD59-A6C34878D82A}">
                    <a16:rowId xmlns:a16="http://schemas.microsoft.com/office/drawing/2014/main" xmlns="" val="10001"/>
                  </a:ext>
                </a:extLst>
              </a:tr>
              <a:tr h="326457">
                <a:tc>
                  <a:txBody>
                    <a:bodyPr/>
                    <a:lstStyle/>
                    <a:p>
                      <a:endParaRPr lang="en-US" sz="2400" dirty="0">
                        <a:latin typeface="Times New Roman" panose="02020603050405020304" pitchFamily="18" charset="0"/>
                        <a:cs typeface="Times New Roman" panose="02020603050405020304" pitchFamily="18" charset="0"/>
                      </a:endParaRPr>
                    </a:p>
                  </a:txBody>
                  <a:tcPr marL="121920" marR="121920">
                    <a:solidFill>
                      <a:schemeClr val="accent3">
                        <a:lumMod val="40000"/>
                        <a:lumOff val="60000"/>
                      </a:schemeClr>
                    </a:solidFill>
                  </a:tcPr>
                </a:tc>
                <a:tc>
                  <a:txBody>
                    <a:bodyPr/>
                    <a:lstStyle/>
                    <a:p>
                      <a:endParaRPr lang="en-US" sz="2400" dirty="0">
                        <a:latin typeface="Times New Roman" panose="02020603050405020304" pitchFamily="18" charset="0"/>
                        <a:cs typeface="Times New Roman" panose="02020603050405020304" pitchFamily="18" charset="0"/>
                      </a:endParaRPr>
                    </a:p>
                  </a:txBody>
                  <a:tcPr marL="121920" marR="121920">
                    <a:solidFill>
                      <a:schemeClr val="accent3">
                        <a:lumMod val="60000"/>
                        <a:lumOff val="40000"/>
                      </a:schemeClr>
                    </a:solidFill>
                  </a:tcPr>
                </a:tc>
                <a:extLst>
                  <a:ext uri="{0D108BD9-81ED-4DB2-BD59-A6C34878D82A}">
                    <a16:rowId xmlns:a16="http://schemas.microsoft.com/office/drawing/2014/main" xmlns="" val="10002"/>
                  </a:ext>
                </a:extLst>
              </a:tr>
              <a:tr h="533400">
                <a:tc>
                  <a:txBody>
                    <a:bodyPr/>
                    <a:lstStyle/>
                    <a:p>
                      <a:endParaRPr lang="en-US" sz="2400" dirty="0">
                        <a:latin typeface="Times New Roman" panose="02020603050405020304" pitchFamily="18" charset="0"/>
                        <a:cs typeface="Times New Roman" panose="02020603050405020304" pitchFamily="18" charset="0"/>
                      </a:endParaRPr>
                    </a:p>
                  </a:txBody>
                  <a:tcPr marL="121920" marR="121920">
                    <a:solidFill>
                      <a:schemeClr val="accent3">
                        <a:lumMod val="40000"/>
                        <a:lumOff val="60000"/>
                      </a:schemeClr>
                    </a:solidFill>
                  </a:tcPr>
                </a:tc>
                <a:tc>
                  <a:txBody>
                    <a:bodyPr/>
                    <a:lstStyle/>
                    <a:p>
                      <a:endParaRPr lang="en-US" sz="2400" dirty="0">
                        <a:latin typeface="Times New Roman" panose="02020603050405020304" pitchFamily="18" charset="0"/>
                        <a:cs typeface="Times New Roman" panose="02020603050405020304" pitchFamily="18" charset="0"/>
                      </a:endParaRPr>
                    </a:p>
                  </a:txBody>
                  <a:tcPr marL="121920" marR="121920">
                    <a:solidFill>
                      <a:schemeClr val="accent3">
                        <a:lumMod val="60000"/>
                        <a:lumOff val="40000"/>
                      </a:schemeClr>
                    </a:solidFill>
                  </a:tcPr>
                </a:tc>
                <a:extLst>
                  <a:ext uri="{0D108BD9-81ED-4DB2-BD59-A6C34878D82A}">
                    <a16:rowId xmlns:a16="http://schemas.microsoft.com/office/drawing/2014/main" xmlns="" val="10003"/>
                  </a:ext>
                </a:extLst>
              </a:tr>
              <a:tr h="533400">
                <a:tc>
                  <a:txBody>
                    <a:bodyPr/>
                    <a:lstStyle/>
                    <a:p>
                      <a:endParaRPr lang="en-US" sz="2400" dirty="0">
                        <a:latin typeface="Times New Roman" panose="02020603050405020304" pitchFamily="18" charset="0"/>
                        <a:cs typeface="Times New Roman" panose="02020603050405020304" pitchFamily="18" charset="0"/>
                      </a:endParaRPr>
                    </a:p>
                  </a:txBody>
                  <a:tcPr marL="121920" marR="121920">
                    <a:solidFill>
                      <a:schemeClr val="accent3">
                        <a:lumMod val="40000"/>
                        <a:lumOff val="60000"/>
                      </a:schemeClr>
                    </a:solidFill>
                  </a:tcPr>
                </a:tc>
                <a:tc>
                  <a:txBody>
                    <a:bodyPr/>
                    <a:lstStyle/>
                    <a:p>
                      <a:endParaRPr lang="en-US" sz="2400" dirty="0">
                        <a:latin typeface="Times New Roman" panose="02020603050405020304" pitchFamily="18" charset="0"/>
                        <a:cs typeface="Times New Roman" panose="02020603050405020304" pitchFamily="18" charset="0"/>
                      </a:endParaRPr>
                    </a:p>
                  </a:txBody>
                  <a:tcPr marL="121920" marR="121920">
                    <a:solidFill>
                      <a:schemeClr val="accent3">
                        <a:lumMod val="60000"/>
                        <a:lumOff val="40000"/>
                      </a:schemeClr>
                    </a:solidFill>
                  </a:tcPr>
                </a:tc>
                <a:extLst>
                  <a:ext uri="{0D108BD9-81ED-4DB2-BD59-A6C34878D82A}">
                    <a16:rowId xmlns:a16="http://schemas.microsoft.com/office/drawing/2014/main" xmlns="" val="10004"/>
                  </a:ext>
                </a:extLst>
              </a:tr>
              <a:tr h="609600">
                <a:tc>
                  <a:txBody>
                    <a:bodyPr/>
                    <a:lstStyle/>
                    <a:p>
                      <a:endParaRPr lang="en-US" sz="2400" dirty="0">
                        <a:latin typeface="Times New Roman" panose="02020603050405020304" pitchFamily="18" charset="0"/>
                        <a:cs typeface="Times New Roman" panose="02020603050405020304" pitchFamily="18" charset="0"/>
                      </a:endParaRPr>
                    </a:p>
                  </a:txBody>
                  <a:tcPr marL="121920" marR="121920">
                    <a:solidFill>
                      <a:schemeClr val="accent3">
                        <a:lumMod val="40000"/>
                        <a:lumOff val="60000"/>
                      </a:schemeClr>
                    </a:solidFill>
                  </a:tcPr>
                </a:tc>
                <a:tc>
                  <a:txBody>
                    <a:bodyPr/>
                    <a:lstStyle/>
                    <a:p>
                      <a:endParaRPr lang="en-US" sz="2400" dirty="0">
                        <a:latin typeface="Times New Roman" panose="02020603050405020304" pitchFamily="18" charset="0"/>
                        <a:cs typeface="Times New Roman" panose="02020603050405020304" pitchFamily="18" charset="0"/>
                      </a:endParaRPr>
                    </a:p>
                  </a:txBody>
                  <a:tcPr marL="121920" marR="121920">
                    <a:solidFill>
                      <a:schemeClr val="accent3">
                        <a:lumMod val="60000"/>
                        <a:lumOff val="40000"/>
                      </a:schemeClr>
                    </a:solidFill>
                  </a:tcPr>
                </a:tc>
                <a:extLst>
                  <a:ext uri="{0D108BD9-81ED-4DB2-BD59-A6C34878D82A}">
                    <a16:rowId xmlns:a16="http://schemas.microsoft.com/office/drawing/2014/main" xmlns="" val="10005"/>
                  </a:ext>
                </a:extLst>
              </a:tr>
              <a:tr h="533400">
                <a:tc>
                  <a:txBody>
                    <a:bodyPr/>
                    <a:lstStyle/>
                    <a:p>
                      <a:endParaRPr lang="en-US" sz="2400" dirty="0">
                        <a:latin typeface="Times New Roman" panose="02020603050405020304" pitchFamily="18" charset="0"/>
                        <a:cs typeface="Times New Roman" panose="02020603050405020304" pitchFamily="18" charset="0"/>
                      </a:endParaRPr>
                    </a:p>
                  </a:txBody>
                  <a:tcPr marL="121920" marR="121920">
                    <a:solidFill>
                      <a:schemeClr val="accent3">
                        <a:lumMod val="40000"/>
                        <a:lumOff val="60000"/>
                      </a:schemeClr>
                    </a:solidFill>
                  </a:tcPr>
                </a:tc>
                <a:tc>
                  <a:txBody>
                    <a:bodyPr/>
                    <a:lstStyle/>
                    <a:p>
                      <a:endParaRPr lang="en-US" sz="2400" dirty="0">
                        <a:latin typeface="Times New Roman" panose="02020603050405020304" pitchFamily="18" charset="0"/>
                        <a:cs typeface="Times New Roman" panose="02020603050405020304" pitchFamily="18" charset="0"/>
                      </a:endParaRPr>
                    </a:p>
                  </a:txBody>
                  <a:tcPr marL="121920" marR="121920">
                    <a:solidFill>
                      <a:schemeClr val="accent3">
                        <a:lumMod val="60000"/>
                        <a:lumOff val="40000"/>
                      </a:schemeClr>
                    </a:solidFill>
                  </a:tcPr>
                </a:tc>
                <a:extLst>
                  <a:ext uri="{0D108BD9-81ED-4DB2-BD59-A6C34878D82A}">
                    <a16:rowId xmlns:a16="http://schemas.microsoft.com/office/drawing/2014/main" xmlns="" val="10006"/>
                  </a:ext>
                </a:extLst>
              </a:tr>
            </a:tbl>
          </a:graphicData>
        </a:graphic>
      </p:graphicFrame>
      <p:sp>
        <p:nvSpPr>
          <p:cNvPr id="11" name="Rectangle 10"/>
          <p:cNvSpPr/>
          <p:nvPr/>
        </p:nvSpPr>
        <p:spPr>
          <a:xfrm>
            <a:off x="0" y="838200"/>
            <a:ext cx="6096000" cy="523220"/>
          </a:xfrm>
          <a:prstGeom prst="rect">
            <a:avLst/>
          </a:prstGeom>
        </p:spPr>
        <p:txBody>
          <a:bodyPr wrap="square">
            <a:spAutoFit/>
          </a:bodyPr>
          <a:lstStyle/>
          <a:p>
            <a:pPr lvl="0">
              <a:spcBef>
                <a:spcPct val="20000"/>
              </a:spcBef>
            </a:pPr>
            <a:r>
              <a:rPr lang="en-US" sz="2800" b="1" dirty="0">
                <a:solidFill>
                  <a:prstClr val="black"/>
                </a:solidFill>
                <a:latin typeface="Times New Roman" panose="02020603050405020304" pitchFamily="18" charset="0"/>
                <a:cs typeface="Times New Roman" panose="02020603050405020304" pitchFamily="18" charset="0"/>
              </a:rPr>
              <a:t>III/</a:t>
            </a:r>
            <a:r>
              <a:rPr lang="en-US" sz="2800" b="1" dirty="0" err="1">
                <a:solidFill>
                  <a:prstClr val="black"/>
                </a:solidFill>
                <a:latin typeface="Times New Roman" panose="02020603050405020304" pitchFamily="18" charset="0"/>
                <a:cs typeface="Times New Roman" panose="02020603050405020304" pitchFamily="18" charset="0"/>
              </a:rPr>
              <a:t>Luyện</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tập</a:t>
            </a:r>
            <a:r>
              <a:rPr lang="en-US" sz="2800" b="1" dirty="0">
                <a:solidFill>
                  <a:prstClr val="black"/>
                </a:solidFill>
                <a:latin typeface="Times New Roman" panose="02020603050405020304" pitchFamily="18" charset="0"/>
                <a:cs typeface="Times New Roman" panose="02020603050405020304" pitchFamily="18" charset="0"/>
              </a:rPr>
              <a:t> : </a:t>
            </a:r>
            <a:r>
              <a:rPr lang="en-US" sz="2800" b="1" dirty="0" err="1">
                <a:solidFill>
                  <a:prstClr val="black"/>
                </a:solidFill>
                <a:latin typeface="Times New Roman" panose="02020603050405020304" pitchFamily="18" charset="0"/>
                <a:cs typeface="Times New Roman" panose="02020603050405020304" pitchFamily="18" charset="0"/>
              </a:rPr>
              <a:t>Bài</a:t>
            </a:r>
            <a:r>
              <a:rPr lang="en-US" sz="2800" b="1" dirty="0">
                <a:solidFill>
                  <a:prstClr val="black"/>
                </a:solidFill>
                <a:latin typeface="Times New Roman" panose="02020603050405020304" pitchFamily="18" charset="0"/>
                <a:cs typeface="Times New Roman" panose="02020603050405020304" pitchFamily="18" charset="0"/>
              </a:rPr>
              <a:t> 2:</a:t>
            </a:r>
          </a:p>
        </p:txBody>
      </p:sp>
      <p:sp>
        <p:nvSpPr>
          <p:cNvPr id="2" name="Rectangle 1"/>
          <p:cNvSpPr/>
          <p:nvPr/>
        </p:nvSpPr>
        <p:spPr>
          <a:xfrm>
            <a:off x="629085" y="1840468"/>
            <a:ext cx="4413003" cy="461665"/>
          </a:xfrm>
          <a:prstGeom prst="rect">
            <a:avLst/>
          </a:prstGeom>
        </p:spPr>
        <p:txBody>
          <a:bodyPr wrap="none">
            <a:spAutoFit/>
          </a:bodyPr>
          <a:lstStyle/>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ý … </a:t>
            </a:r>
            <a:r>
              <a:rPr lang="en-US" sz="2400" dirty="0" err="1">
                <a:latin typeface="Times New Roman" pitchFamily="18" charset="0"/>
                <a:cs typeface="Times New Roman" pitchFamily="18" charset="0"/>
              </a:rPr>
              <a:t>làm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việc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lớn</a:t>
            </a:r>
            <a:r>
              <a:rPr lang="en-US" sz="2400" dirty="0">
                <a:latin typeface="Times New Roman" pitchFamily="18" charset="0"/>
                <a:cs typeface="Times New Roman" pitchFamily="18" charset="0"/>
              </a:rPr>
              <a:t>.</a:t>
            </a:r>
          </a:p>
        </p:txBody>
      </p:sp>
      <p:sp>
        <p:nvSpPr>
          <p:cNvPr id="3" name="TextBox 2"/>
          <p:cNvSpPr txBox="1"/>
          <p:nvPr/>
        </p:nvSpPr>
        <p:spPr>
          <a:xfrm>
            <a:off x="7274981" y="1972578"/>
            <a:ext cx="1577868" cy="523220"/>
          </a:xfrm>
          <a:prstGeom prst="rect">
            <a:avLst/>
          </a:prstGeom>
          <a:noFill/>
        </p:spPr>
        <p:txBody>
          <a:bodyPr wrap="non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T</a:t>
            </a:r>
            <a:r>
              <a:rPr lang="vi-VN" sz="2800" dirty="0">
                <a:solidFill>
                  <a:srgbClr val="FF0000"/>
                </a:solidFill>
                <a:latin typeface="Times New Roman" panose="02020603050405020304" pitchFamily="18" charset="0"/>
                <a:cs typeface="Times New Roman" panose="02020603050405020304" pitchFamily="18" charset="0"/>
              </a:rPr>
              <a:t>rình bày</a:t>
            </a:r>
          </a:p>
        </p:txBody>
      </p:sp>
      <p:sp>
        <p:nvSpPr>
          <p:cNvPr id="4" name="TextBox 3"/>
          <p:cNvSpPr txBox="1"/>
          <p:nvPr/>
        </p:nvSpPr>
        <p:spPr>
          <a:xfrm>
            <a:off x="682977" y="2563147"/>
            <a:ext cx="3213396" cy="461665"/>
          </a:xfrm>
          <a:prstGeom prst="rect">
            <a:avLst/>
          </a:prstGeom>
          <a:noFill/>
        </p:spPr>
        <p:txBody>
          <a:bodyPr wrap="square" rtlCol="0">
            <a:spAutoFit/>
          </a:bodyPr>
          <a:lstStyle/>
          <a:p>
            <a:r>
              <a:rPr lang="en-US" sz="2400" dirty="0" err="1">
                <a:latin typeface="Times New Roman" pitchFamily="18" charset="0"/>
                <a:cs typeface="Times New Roman" pitchFamily="18" charset="0"/>
              </a:rPr>
              <a:t>Chúng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tôi</a:t>
            </a: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Tổ</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quốc</a:t>
            </a:r>
            <a:r>
              <a:rPr lang="en-US" sz="2400" dirty="0">
                <a:latin typeface="Times New Roman" pitchFamily="18" charset="0"/>
                <a:cs typeface="Times New Roman" pitchFamily="18" charset="0"/>
              </a:rPr>
              <a:t>!</a:t>
            </a:r>
          </a:p>
        </p:txBody>
      </p:sp>
      <p:sp>
        <p:nvSpPr>
          <p:cNvPr id="12" name="TextBox 11"/>
          <p:cNvSpPr txBox="1"/>
          <p:nvPr/>
        </p:nvSpPr>
        <p:spPr>
          <a:xfrm>
            <a:off x="7348818" y="2509049"/>
            <a:ext cx="1415772" cy="523220"/>
          </a:xfrm>
          <a:prstGeom prst="rect">
            <a:avLst/>
          </a:prstGeom>
          <a:noFill/>
        </p:spPr>
        <p:txBody>
          <a:bodyPr wrap="non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Hứa </a:t>
            </a:r>
            <a:r>
              <a:rPr lang="en-US" sz="2800" dirty="0" err="1">
                <a:solidFill>
                  <a:srgbClr val="FF0000"/>
                </a:solidFill>
                <a:latin typeface="Times New Roman" panose="02020603050405020304" pitchFamily="18" charset="0"/>
                <a:cs typeface="Times New Roman" panose="02020603050405020304" pitchFamily="18" charset="0"/>
              </a:rPr>
              <a:t>hẹn</a:t>
            </a:r>
            <a:endParaRPr lang="vi-VN" sz="2800"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682977" y="3618834"/>
            <a:ext cx="4245906" cy="461665"/>
          </a:xfrm>
          <a:prstGeom prst="rect">
            <a:avLst/>
          </a:prstGeom>
        </p:spPr>
        <p:txBody>
          <a:bodyPr wrap="none">
            <a:spAutoFit/>
          </a:bodyPr>
          <a:lstStyle/>
          <a:p>
            <a:r>
              <a:rPr lang="en-US" sz="2400" dirty="0" err="1">
                <a:latin typeface="Times New Roman" pitchFamily="18" charset="0"/>
                <a:cs typeface="Times New Roman" pitchFamily="18" charset="0"/>
              </a:rPr>
              <a:t>Cậu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rồi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giáo</a:t>
            </a:r>
            <a:r>
              <a:rPr lang="en-US" sz="2400" dirty="0">
                <a:latin typeface="Times New Roman" pitchFamily="18" charset="0"/>
                <a:cs typeface="Times New Roman" pitchFamily="18" charset="0"/>
              </a:rPr>
              <a:t> ạ !</a:t>
            </a:r>
          </a:p>
        </p:txBody>
      </p:sp>
      <p:sp>
        <p:nvSpPr>
          <p:cNvPr id="13" name="TextBox 12"/>
          <p:cNvSpPr txBox="1"/>
          <p:nvPr/>
        </p:nvSpPr>
        <p:spPr>
          <a:xfrm>
            <a:off x="7054402" y="3580068"/>
            <a:ext cx="3595984" cy="523220"/>
          </a:xfrm>
          <a:prstGeom prst="rect">
            <a:avLst/>
          </a:prstGeom>
          <a:noFill/>
        </p:spPr>
        <p:txBody>
          <a:bodyPr wrap="non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  Trình </a:t>
            </a:r>
            <a:r>
              <a:rPr lang="en-US" sz="2800" dirty="0" err="1">
                <a:solidFill>
                  <a:srgbClr val="FF0000"/>
                </a:solidFill>
                <a:latin typeface="Times New Roman" panose="02020603050405020304" pitchFamily="18" charset="0"/>
                <a:cs typeface="Times New Roman" panose="02020603050405020304" pitchFamily="18" charset="0"/>
              </a:rPr>
              <a:t>bày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itchFamily="18" charset="0"/>
                <a:cs typeface="Times New Roman" pitchFamily="18" charset="0"/>
              </a:rPr>
              <a:t>thông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báo</a:t>
            </a:r>
            <a:r>
              <a:rPr lang="en-US" sz="2800" dirty="0">
                <a:solidFill>
                  <a:srgbClr val="FF0000"/>
                </a:solidFill>
                <a:latin typeface="Times New Roman" pitchFamily="18" charset="0"/>
                <a:cs typeface="Times New Roman" pitchFamily="18" charset="0"/>
              </a:rPr>
              <a:t>) </a:t>
            </a:r>
            <a:endParaRPr lang="vi-VN" sz="2800" dirty="0">
              <a:solidFill>
                <a:srgbClr val="FF0000"/>
              </a:solidFill>
              <a:latin typeface="Times New Roman" pitchFamily="18" charset="0"/>
              <a:cs typeface="Times New Roman" pitchFamily="18" charset="0"/>
            </a:endParaRPr>
          </a:p>
        </p:txBody>
      </p:sp>
      <p:sp>
        <p:nvSpPr>
          <p:cNvPr id="6" name="TextBox 5"/>
          <p:cNvSpPr txBox="1"/>
          <p:nvPr/>
        </p:nvSpPr>
        <p:spPr>
          <a:xfrm>
            <a:off x="682977" y="4299737"/>
            <a:ext cx="1696298" cy="461665"/>
          </a:xfrm>
          <a:prstGeom prst="rect">
            <a:avLst/>
          </a:prstGeom>
          <a:noFill/>
        </p:spPr>
        <p:txBody>
          <a:bodyPr wrap="none" rtlCol="0">
            <a:spAutoFit/>
          </a:bodyPr>
          <a:lstStyle/>
          <a:p>
            <a:r>
              <a:rPr lang="en-US" sz="2400" dirty="0" err="1">
                <a:latin typeface="Times New Roman" pitchFamily="18" charset="0"/>
                <a:cs typeface="Times New Roman" pitchFamily="18" charset="0"/>
              </a:rPr>
              <a:t>Cụ</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rồi</a:t>
            </a:r>
            <a:r>
              <a:rPr lang="en-US" sz="2400" dirty="0">
                <a:latin typeface="Times New Roman" pitchFamily="18" charset="0"/>
                <a:cs typeface="Times New Roman" pitchFamily="18" charset="0"/>
              </a:rPr>
              <a:t> ?</a:t>
            </a:r>
          </a:p>
        </p:txBody>
      </p:sp>
      <p:sp>
        <p:nvSpPr>
          <p:cNvPr id="15" name="TextBox 14"/>
          <p:cNvSpPr txBox="1"/>
          <p:nvPr/>
        </p:nvSpPr>
        <p:spPr>
          <a:xfrm>
            <a:off x="591000" y="4772996"/>
            <a:ext cx="3486852" cy="461665"/>
          </a:xfrm>
          <a:prstGeom prst="rect">
            <a:avLst/>
          </a:prstGeom>
          <a:noFill/>
        </p:spPr>
        <p:txBody>
          <a:bodyPr wrap="none" rtlCol="0">
            <a:spAutoFit/>
          </a:bodyPr>
          <a:lstStyle/>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rồi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vừa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bắt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xong</a:t>
            </a:r>
            <a:r>
              <a:rPr lang="en-US" sz="2400" dirty="0">
                <a:latin typeface="Times New Roman" pitchFamily="18" charset="0"/>
                <a:cs typeface="Times New Roman" pitchFamily="18" charset="0"/>
              </a:rPr>
              <a:t>.</a:t>
            </a:r>
          </a:p>
        </p:txBody>
      </p:sp>
      <p:sp>
        <p:nvSpPr>
          <p:cNvPr id="16" name="TextBox 15"/>
          <p:cNvSpPr txBox="1"/>
          <p:nvPr/>
        </p:nvSpPr>
        <p:spPr>
          <a:xfrm>
            <a:off x="7274981" y="4280958"/>
            <a:ext cx="813043" cy="523220"/>
          </a:xfrm>
          <a:prstGeom prst="rect">
            <a:avLst/>
          </a:prstGeom>
          <a:noFill/>
        </p:spPr>
        <p:txBody>
          <a:bodyPr wrap="non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Hỏi </a:t>
            </a:r>
            <a:endParaRPr lang="vi-VN" sz="2800" dirty="0">
              <a:solidFill>
                <a:srgbClr val="FF000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629085" y="5320978"/>
            <a:ext cx="2446504" cy="461665"/>
          </a:xfrm>
          <a:prstGeom prst="rect">
            <a:avLst/>
          </a:prstGeom>
          <a:noFill/>
        </p:spPr>
        <p:txBody>
          <a:bodyPr wrap="none" rtlCol="0">
            <a:spAutoFit/>
          </a:bodyPr>
          <a:lstStyle/>
          <a:p>
            <a:r>
              <a:rPr lang="en-US" sz="2400" dirty="0" err="1">
                <a:latin typeface="Times New Roman" pitchFamily="18" charset="0"/>
                <a:cs typeface="Times New Roman" pitchFamily="18" charset="0"/>
              </a:rPr>
              <a:t>Thế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bắt</a:t>
            </a:r>
            <a:r>
              <a:rPr lang="en-US" sz="2400" dirty="0">
                <a:latin typeface="Times New Roman" pitchFamily="18" charset="0"/>
                <a:cs typeface="Times New Roman" pitchFamily="18" charset="0"/>
              </a:rPr>
              <a:t> à?.</a:t>
            </a:r>
          </a:p>
        </p:txBody>
      </p:sp>
      <p:sp>
        <p:nvSpPr>
          <p:cNvPr id="18" name="TextBox 17"/>
          <p:cNvSpPr txBox="1"/>
          <p:nvPr/>
        </p:nvSpPr>
        <p:spPr>
          <a:xfrm>
            <a:off x="7229529" y="4800968"/>
            <a:ext cx="4307419" cy="523220"/>
          </a:xfrm>
          <a:prstGeom prst="rect">
            <a:avLst/>
          </a:prstGeom>
          <a:noFill/>
        </p:spPr>
        <p:txBody>
          <a:bodyPr wrap="square" rtlCol="0">
            <a:spAutoFit/>
          </a:bodyPr>
          <a:lstStyle/>
          <a:p>
            <a:r>
              <a:rPr lang="en-US" sz="2800" dirty="0">
                <a:solidFill>
                  <a:srgbClr val="FF0000"/>
                </a:solidFill>
                <a:latin typeface="Times New Roman" pitchFamily="18" charset="0"/>
                <a:cs typeface="Times New Roman" pitchFamily="18" charset="0"/>
              </a:rPr>
              <a:t>Trình </a:t>
            </a:r>
            <a:r>
              <a:rPr lang="en-US" sz="2800" dirty="0" err="1">
                <a:solidFill>
                  <a:srgbClr val="FF0000"/>
                </a:solidFill>
                <a:latin typeface="Times New Roman" pitchFamily="18" charset="0"/>
                <a:cs typeface="Times New Roman" pitchFamily="18" charset="0"/>
              </a:rPr>
              <a:t>bày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thông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báo</a:t>
            </a:r>
            <a:r>
              <a:rPr lang="en-US" sz="2800" dirty="0">
                <a:solidFill>
                  <a:srgbClr val="FF0000"/>
                </a:solidFill>
                <a:latin typeface="Times New Roman" pitchFamily="18" charset="0"/>
                <a:cs typeface="Times New Roman" pitchFamily="18" charset="0"/>
              </a:rPr>
              <a:t>) </a:t>
            </a:r>
          </a:p>
        </p:txBody>
      </p:sp>
      <p:sp>
        <p:nvSpPr>
          <p:cNvPr id="19" name="TextBox 18"/>
          <p:cNvSpPr txBox="1"/>
          <p:nvPr/>
        </p:nvSpPr>
        <p:spPr>
          <a:xfrm>
            <a:off x="629085" y="5782644"/>
            <a:ext cx="3753924" cy="461665"/>
          </a:xfrm>
          <a:prstGeom prst="rect">
            <a:avLst/>
          </a:prstGeom>
          <a:noFill/>
        </p:spPr>
        <p:txBody>
          <a:bodyPr wrap="square" rtlCol="0">
            <a:spAutoFit/>
          </a:bodyPr>
          <a:lstStyle/>
          <a:p>
            <a:r>
              <a:rPr lang="vi-VN" sz="2400" dirty="0">
                <a:latin typeface="Times New Roman" pitchFamily="18" charset="0"/>
                <a:cs typeface="Times New Roman" pitchFamily="18" charset="0"/>
              </a:rPr>
              <a:t>Khốn nạn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ơi</a:t>
            </a:r>
            <a:r>
              <a:rPr lang="en-US" sz="2400" dirty="0">
                <a:latin typeface="Times New Roman" pitchFamily="18" charset="0"/>
                <a:cs typeface="Times New Roman" pitchFamily="18" charset="0"/>
              </a:rPr>
              <a:t>!</a:t>
            </a:r>
            <a:endParaRPr lang="vi-VN" sz="2400" dirty="0">
              <a:latin typeface="Times New Roman" pitchFamily="18" charset="0"/>
              <a:cs typeface="Times New Roman" pitchFamily="18" charset="0"/>
            </a:endParaRPr>
          </a:p>
        </p:txBody>
      </p:sp>
      <p:sp>
        <p:nvSpPr>
          <p:cNvPr id="20" name="TextBox 19"/>
          <p:cNvSpPr txBox="1"/>
          <p:nvPr/>
        </p:nvSpPr>
        <p:spPr>
          <a:xfrm>
            <a:off x="333487" y="6404958"/>
            <a:ext cx="6584671" cy="830997"/>
          </a:xfrm>
          <a:prstGeom prst="rect">
            <a:avLst/>
          </a:prstGeom>
          <a:noFill/>
        </p:spPr>
        <p:txBody>
          <a:bodyPr wrap="square" rtlCol="0">
            <a:spAutoFit/>
          </a:bodyPr>
          <a:lstStyle/>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đâu</a:t>
            </a: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Nó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thấy</a:t>
            </a:r>
            <a:r>
              <a:rPr lang="en-US" sz="2400" dirty="0">
                <a:latin typeface="Times New Roman" pitchFamily="18" charset="0"/>
                <a:cs typeface="Times New Roman" pitchFamily="18" charset="0"/>
              </a:rPr>
              <a:t>… d</a:t>
            </a:r>
            <a:r>
              <a:rPr lang="vi-VN" sz="2400" dirty="0">
                <a:latin typeface="Times New Roman" pitchFamily="18" charset="0"/>
                <a:cs typeface="Times New Roman" pitchFamily="18" charset="0"/>
              </a:rPr>
              <a:t>ốc ngược </a:t>
            </a:r>
            <a:r>
              <a:rPr lang="en-US" sz="2400" dirty="0" err="1">
                <a:latin typeface="Times New Roman" pitchFamily="18" charset="0"/>
                <a:cs typeface="Times New Roman" pitchFamily="18" charset="0"/>
              </a:rPr>
              <a:t>nó</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lên.</a:t>
            </a:r>
          </a:p>
          <a:p>
            <a:endParaRPr lang="en-US" sz="2400" dirty="0">
              <a:latin typeface="Times New Roman" pitchFamily="18" charset="0"/>
              <a:cs typeface="Times New Roman" pitchFamily="18" charset="0"/>
            </a:endParaRPr>
          </a:p>
        </p:txBody>
      </p:sp>
      <p:sp>
        <p:nvSpPr>
          <p:cNvPr id="21" name="TextBox 20"/>
          <p:cNvSpPr txBox="1"/>
          <p:nvPr/>
        </p:nvSpPr>
        <p:spPr>
          <a:xfrm>
            <a:off x="7132320" y="5939135"/>
            <a:ext cx="3866576" cy="523220"/>
          </a:xfrm>
          <a:prstGeom prst="rect">
            <a:avLst/>
          </a:prstGeom>
          <a:noFill/>
        </p:spPr>
        <p:txBody>
          <a:bodyPr wrap="square" rtlCol="0">
            <a:spAutoFit/>
          </a:bodyPr>
          <a:lstStyle/>
          <a:p>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Bộc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lộ</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cảm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xúc</a:t>
            </a:r>
            <a:endParaRPr lang="en-US" sz="2800" dirty="0">
              <a:solidFill>
                <a:srgbClr val="FF0000"/>
              </a:solidFill>
              <a:latin typeface="Times New Roman" pitchFamily="18" charset="0"/>
              <a:cs typeface="Times New Roman" pitchFamily="18" charset="0"/>
            </a:endParaRPr>
          </a:p>
        </p:txBody>
      </p:sp>
      <p:sp>
        <p:nvSpPr>
          <p:cNvPr id="22" name="TextBox 21"/>
          <p:cNvSpPr txBox="1"/>
          <p:nvPr/>
        </p:nvSpPr>
        <p:spPr>
          <a:xfrm>
            <a:off x="7229530" y="6400801"/>
            <a:ext cx="2574183" cy="523220"/>
          </a:xfrm>
          <a:prstGeom prst="rect">
            <a:avLst/>
          </a:prstGeom>
          <a:noFill/>
        </p:spPr>
        <p:txBody>
          <a:bodyPr wrap="square" rtlCol="0">
            <a:spAutoFit/>
          </a:bodyPr>
          <a:lstStyle/>
          <a:p>
            <a:r>
              <a:rPr lang="en-US" sz="2800" dirty="0">
                <a:solidFill>
                  <a:srgbClr val="FF0000"/>
                </a:solidFill>
                <a:latin typeface="Times New Roman" pitchFamily="18" charset="0"/>
                <a:cs typeface="Times New Roman" pitchFamily="18" charset="0"/>
              </a:rPr>
              <a:t>T</a:t>
            </a:r>
            <a:r>
              <a:rPr lang="vi-VN" sz="2800" dirty="0">
                <a:solidFill>
                  <a:srgbClr val="FF0000"/>
                </a:solidFill>
                <a:latin typeface="Times New Roman" pitchFamily="18" charset="0"/>
                <a:cs typeface="Times New Roman" pitchFamily="18" charset="0"/>
              </a:rPr>
              <a:t>rình bày</a:t>
            </a:r>
          </a:p>
        </p:txBody>
      </p:sp>
      <p:sp>
        <p:nvSpPr>
          <p:cNvPr id="23" name="TextBox 22"/>
          <p:cNvSpPr txBox="1"/>
          <p:nvPr/>
        </p:nvSpPr>
        <p:spPr>
          <a:xfrm>
            <a:off x="7229530" y="5320978"/>
            <a:ext cx="4221266" cy="523220"/>
          </a:xfrm>
          <a:prstGeom prst="rect">
            <a:avLst/>
          </a:prstGeom>
          <a:noFill/>
        </p:spPr>
        <p:txBody>
          <a:bodyPr wrap="square" rtlCol="0">
            <a:spAutoFit/>
          </a:bodyPr>
          <a:lstStyle/>
          <a:p>
            <a:r>
              <a:rPr lang="en-US" sz="2800" dirty="0">
                <a:solidFill>
                  <a:srgbClr val="FF0000"/>
                </a:solidFill>
                <a:latin typeface="Times New Roman" pitchFamily="18" charset="0"/>
                <a:cs typeface="Times New Roman" pitchFamily="18" charset="0"/>
              </a:rPr>
              <a:t>H</a:t>
            </a:r>
            <a:r>
              <a:rPr lang="vi-VN" sz="2800" dirty="0">
                <a:solidFill>
                  <a:srgbClr val="FF0000"/>
                </a:solidFill>
                <a:latin typeface="Times New Roman" pitchFamily="18" charset="0"/>
                <a:cs typeface="Times New Roman" pitchFamily="18" charset="0"/>
              </a:rPr>
              <a:t>ỏi</a:t>
            </a:r>
          </a:p>
        </p:txBody>
      </p:sp>
    </p:spTree>
    <p:custDataLst>
      <p:tags r:id="rId1"/>
    </p:custDataLst>
    <p:extLst>
      <p:ext uri="{BB962C8B-B14F-4D97-AF65-F5344CB8AC3E}">
        <p14:creationId xmlns:p14="http://schemas.microsoft.com/office/powerpoint/2010/main" val="1994159676"/>
      </p:ext>
    </p:extLst>
  </p:cSld>
  <p:clrMapOvr>
    <a:masterClrMapping/>
  </p:clrMapOvr>
  <mc:AlternateContent xmlns:mc="http://schemas.openxmlformats.org/markup-compatibility/2006" xmlns:p14="http://schemas.microsoft.com/office/powerpoint/2010/main">
    <mc:Choice Requires="p14">
      <p:transition spd="slow" p14:dur="2000" advTm="76773"/>
    </mc:Choice>
    <mc:Fallback xmlns="">
      <p:transition spd="slow" advTm="76773"/>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0" y="6264"/>
            <a:ext cx="12192000" cy="831937"/>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title"/>
          </p:nvPr>
        </p:nvSpPr>
        <p:spPr>
          <a:xfrm>
            <a:off x="1009040" y="-85595"/>
            <a:ext cx="10972800" cy="923795"/>
          </a:xfrm>
          <a:ln>
            <a:noFill/>
          </a:ln>
        </p:spPr>
        <p:txBody>
          <a:bodyPr>
            <a:normAutofit/>
          </a:bodyPr>
          <a:lstStyle/>
          <a:p>
            <a:pPr algn="ctr"/>
            <a:r>
              <a:rPr lang="en-US" sz="24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r>
            <a:br>
              <a:rPr lang="en-US" sz="24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br>
            <a:r>
              <a:rPr lang="en-US" sz="24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TIẾT 97: HÀNH ĐỘNG NÓI </a:t>
            </a:r>
            <a:endParaRPr lang="en-US" sz="2400" b="1" u="sng" dirty="0">
              <a:solidFill>
                <a:srgbClr val="C00000"/>
              </a:solidFill>
              <a:effectLst>
                <a:outerShdw blurRad="38100" dist="38100" dir="2700000" algn="tl">
                  <a:srgbClr val="000000">
                    <a:alpha val="43137"/>
                  </a:srgbClr>
                </a:outerShdw>
              </a:effectLst>
            </a:endParaRPr>
          </a:p>
        </p:txBody>
      </p:sp>
      <p:sp>
        <p:nvSpPr>
          <p:cNvPr id="9" name="Text Box 4"/>
          <p:cNvSpPr txBox="1">
            <a:spLocks noChangeArrowheads="1"/>
          </p:cNvSpPr>
          <p:nvPr/>
        </p:nvSpPr>
        <p:spPr bwMode="auto">
          <a:xfrm>
            <a:off x="609600" y="1295400"/>
            <a:ext cx="281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FF0000"/>
                </a:solidFill>
              </a:rPr>
              <a:t>Bài tập 3 (Sgk/ 65) </a:t>
            </a:r>
            <a:endParaRPr lang="en-US" sz="2400" b="1" dirty="0">
              <a:solidFill>
                <a:srgbClr val="FF0000"/>
              </a:solidFill>
            </a:endParaRPr>
          </a:p>
        </p:txBody>
      </p:sp>
      <p:sp>
        <p:nvSpPr>
          <p:cNvPr id="10" name="Text Box 5"/>
          <p:cNvSpPr txBox="1">
            <a:spLocks noChangeArrowheads="1"/>
          </p:cNvSpPr>
          <p:nvPr/>
        </p:nvSpPr>
        <p:spPr bwMode="auto">
          <a:xfrm>
            <a:off x="508000" y="1835527"/>
            <a:ext cx="10769600" cy="390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8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Đoạn</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trích</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dưới</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đây</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có</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ba</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từ</a:t>
            </a:r>
            <a:r>
              <a:rPr lang="en-US" sz="2400" b="1" dirty="0">
                <a:solidFill>
                  <a:srgbClr val="C00000"/>
                </a:solidFill>
                <a:latin typeface="Times New Roman" pitchFamily="18" charset="0"/>
                <a:cs typeface="Times New Roman" pitchFamily="18" charset="0"/>
              </a:rPr>
              <a:t> “ </a:t>
            </a:r>
            <a:r>
              <a:rPr lang="en-US" sz="2400" b="1" dirty="0" err="1">
                <a:solidFill>
                  <a:srgbClr val="C00000"/>
                </a:solidFill>
                <a:latin typeface="Times New Roman" pitchFamily="18" charset="0"/>
                <a:cs typeface="Times New Roman" pitchFamily="18" charset="0"/>
              </a:rPr>
              <a:t>hứa</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Hãy</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xác</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định</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kiểu</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hành</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động</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nói</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được</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thực</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hiện</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trong</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mỗi</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câu</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ấy</a:t>
            </a:r>
            <a:r>
              <a:rPr lang="en-US" sz="2400" b="1" dirty="0">
                <a:solidFill>
                  <a:srgbClr val="C00000"/>
                </a:solidFill>
                <a:latin typeface="Times New Roman" pitchFamily="18" charset="0"/>
                <a:cs typeface="Times New Roman" pitchFamily="18" charset="0"/>
              </a:rPr>
              <a:t>.</a:t>
            </a:r>
          </a:p>
          <a:p>
            <a:pPr marL="457200" lvl="1" indent="0" eaLnBrk="1" hangingPunct="1">
              <a:spcBef>
                <a:spcPct val="50000"/>
              </a:spcBef>
            </a:pPr>
            <a:r>
              <a:rPr lang="en-US" sz="2400" dirty="0">
                <a:solidFill>
                  <a:srgbClr val="002060"/>
                </a:solidFill>
                <a:latin typeface="Times New Roman" pitchFamily="18" charset="0"/>
                <a:cs typeface="Times New Roman" pitchFamily="18" charset="0"/>
              </a:rPr>
              <a:t>	- </a:t>
            </a:r>
            <a:r>
              <a:rPr lang="en-US" sz="2400" dirty="0" err="1">
                <a:solidFill>
                  <a:srgbClr val="002060"/>
                </a:solidFill>
                <a:latin typeface="Times New Roman" pitchFamily="18" charset="0"/>
                <a:cs typeface="Times New Roman" pitchFamily="18" charset="0"/>
              </a:rPr>
              <a:t>Em</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để</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nó</a:t>
            </a:r>
            <a:r>
              <a:rPr lang="en-US" sz="2400" dirty="0">
                <a:solidFill>
                  <a:srgbClr val="002060"/>
                </a:solidFill>
                <a:latin typeface="Times New Roman" pitchFamily="18" charset="0"/>
                <a:cs typeface="Times New Roman" pitchFamily="18" charset="0"/>
              </a:rPr>
              <a:t> ở </a:t>
            </a:r>
            <a:r>
              <a:rPr lang="en-US" sz="2400" dirty="0" err="1">
                <a:solidFill>
                  <a:srgbClr val="002060"/>
                </a:solidFill>
                <a:latin typeface="Times New Roman" pitchFamily="18" charset="0"/>
                <a:cs typeface="Times New Roman" pitchFamily="18" charset="0"/>
              </a:rPr>
              <a:t>lại</a:t>
            </a:r>
            <a:r>
              <a:rPr lang="en-US" sz="2400" dirty="0">
                <a:solidFill>
                  <a:srgbClr val="002060"/>
                </a:solidFill>
                <a:latin typeface="Times New Roman" pitchFamily="18" charset="0"/>
                <a:cs typeface="Times New Roman" pitchFamily="18" charset="0"/>
              </a:rPr>
              <a:t> - </a:t>
            </a:r>
            <a:r>
              <a:rPr lang="en-US" sz="2400" dirty="0" err="1">
                <a:solidFill>
                  <a:srgbClr val="002060"/>
                </a:solidFill>
                <a:latin typeface="Times New Roman" pitchFamily="18" charset="0"/>
                <a:cs typeface="Times New Roman" pitchFamily="18" charset="0"/>
              </a:rPr>
              <a:t>Giọng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em</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ráo</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hoảnh</a:t>
            </a:r>
            <a:r>
              <a:rPr lang="en-US" sz="2400" dirty="0">
                <a:solidFill>
                  <a:srgbClr val="002060"/>
                </a:solidFill>
                <a:latin typeface="Times New Roman" pitchFamily="18" charset="0"/>
                <a:cs typeface="Times New Roman" pitchFamily="18" charset="0"/>
              </a:rPr>
              <a:t> - Anh </a:t>
            </a:r>
            <a:r>
              <a:rPr lang="en-US" sz="2400" dirty="0" err="1">
                <a:solidFill>
                  <a:srgbClr val="002060"/>
                </a:solidFill>
                <a:latin typeface="Times New Roman" pitchFamily="18" charset="0"/>
                <a:cs typeface="Times New Roman" pitchFamily="18" charset="0"/>
              </a:rPr>
              <a:t>phải</a:t>
            </a:r>
            <a:r>
              <a:rPr lang="en-US" sz="2400" dirty="0">
                <a:solidFill>
                  <a:srgbClr val="00206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hứa</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với</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em</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không</a:t>
            </a:r>
            <a:r>
              <a:rPr lang="en-US" sz="2400" dirty="0">
                <a:solidFill>
                  <a:srgbClr val="002060"/>
                </a:solidFill>
                <a:latin typeface="Times New Roman" pitchFamily="18" charset="0"/>
                <a:cs typeface="Times New Roman" pitchFamily="18" charset="0"/>
              </a:rPr>
              <a:t> bao </a:t>
            </a:r>
            <a:r>
              <a:rPr lang="en-US" sz="2400" dirty="0" err="1">
                <a:solidFill>
                  <a:srgbClr val="002060"/>
                </a:solidFill>
                <a:latin typeface="Times New Roman" pitchFamily="18" charset="0"/>
                <a:cs typeface="Times New Roman" pitchFamily="18" charset="0"/>
              </a:rPr>
              <a:t>giờ</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để</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chúng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ngồi</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cách</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xa</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nhau</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Anh</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nhớ</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chưa</a:t>
            </a:r>
            <a:r>
              <a:rPr lang="en-US" sz="2400" dirty="0">
                <a:solidFill>
                  <a:srgbClr val="002060"/>
                </a:solidFill>
                <a:latin typeface="Times New Roman" pitchFamily="18" charset="0"/>
                <a:cs typeface="Times New Roman" pitchFamily="18" charset="0"/>
              </a:rPr>
              <a:t>? Anh </a:t>
            </a:r>
            <a:r>
              <a:rPr lang="en-US" sz="2400" dirty="0" err="1">
                <a:solidFill>
                  <a:srgbClr val="FF0000"/>
                </a:solidFill>
                <a:latin typeface="Times New Roman" pitchFamily="18" charset="0"/>
                <a:cs typeface="Times New Roman" pitchFamily="18" charset="0"/>
              </a:rPr>
              <a:t>hứa</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đi</a:t>
            </a:r>
            <a:r>
              <a:rPr lang="en-US" sz="2400" dirty="0">
                <a:solidFill>
                  <a:srgbClr val="002060"/>
                </a:solidFill>
                <a:latin typeface="Times New Roman" pitchFamily="18" charset="0"/>
                <a:cs typeface="Times New Roman" pitchFamily="18" charset="0"/>
              </a:rPr>
              <a:t>.</a:t>
            </a:r>
          </a:p>
          <a:p>
            <a:pPr lvl="1" eaLnBrk="1" hangingPunct="1">
              <a:spcBef>
                <a:spcPct val="50000"/>
              </a:spcBef>
              <a:buFontTx/>
              <a:buChar char="-"/>
            </a:pPr>
            <a:r>
              <a:rPr lang="en-US" sz="2400" dirty="0">
                <a:solidFill>
                  <a:srgbClr val="002060"/>
                </a:solidFill>
                <a:latin typeface="Times New Roman" pitchFamily="18" charset="0"/>
                <a:cs typeface="Times New Roman" pitchFamily="18" charset="0"/>
              </a:rPr>
              <a:t>Anh </a:t>
            </a:r>
            <a:r>
              <a:rPr lang="en-US" sz="2400" dirty="0" err="1">
                <a:solidFill>
                  <a:srgbClr val="002060"/>
                </a:solidFill>
                <a:latin typeface="Times New Roman" pitchFamily="18" charset="0"/>
                <a:cs typeface="Times New Roman" pitchFamily="18" charset="0"/>
              </a:rPr>
              <a:t>xin</a:t>
            </a:r>
            <a:r>
              <a:rPr lang="en-US" sz="2400" dirty="0">
                <a:solidFill>
                  <a:srgbClr val="00206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hứa</a:t>
            </a:r>
            <a:r>
              <a:rPr lang="en-US" sz="2400" dirty="0">
                <a:solidFill>
                  <a:srgbClr val="FF0000"/>
                </a:solidFill>
                <a:latin typeface="Times New Roman" pitchFamily="18" charset="0"/>
                <a:cs typeface="Times New Roman" pitchFamily="18" charset="0"/>
              </a:rPr>
              <a:t> </a:t>
            </a:r>
            <a:r>
              <a:rPr lang="en-US" sz="2400" dirty="0">
                <a:solidFill>
                  <a:srgbClr val="002060"/>
                </a:solidFill>
                <a:latin typeface="Times New Roman" pitchFamily="18" charset="0"/>
                <a:cs typeface="Times New Roman" pitchFamily="18" charset="0"/>
              </a:rPr>
              <a:t>.</a:t>
            </a:r>
          </a:p>
          <a:p>
            <a:pPr eaLnBrk="1" hangingPunct="1">
              <a:spcBef>
                <a:spcPct val="50000"/>
              </a:spcBef>
            </a:pP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Tôi</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mếu</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máo</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trả</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lời</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và</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đứng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như</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chôn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chân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xuống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đất</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nhìn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theo</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cái</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bóng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bé</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nhỏ</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liêu</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xiêu</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của</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em</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tôi</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trèo</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lên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xe</a:t>
            </a:r>
            <a:r>
              <a:rPr lang="en-US" sz="2400" dirty="0">
                <a:solidFill>
                  <a:srgbClr val="002060"/>
                </a:solidFill>
                <a:latin typeface="Times New Roman" pitchFamily="18" charset="0"/>
                <a:cs typeface="Times New Roman" pitchFamily="18" charset="0"/>
              </a:rPr>
              <a:t>.</a:t>
            </a:r>
          </a:p>
          <a:p>
            <a:pPr eaLnBrk="1" hangingPunct="1">
              <a:spcBef>
                <a:spcPct val="50000"/>
              </a:spcBef>
            </a:pP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Khánh</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Hoài</a:t>
            </a:r>
            <a:r>
              <a:rPr lang="en-US" sz="2400" dirty="0">
                <a:solidFill>
                  <a:srgbClr val="002060"/>
                </a:solidFill>
                <a:latin typeface="Times New Roman" pitchFamily="18" charset="0"/>
                <a:cs typeface="Times New Roman" pitchFamily="18" charset="0"/>
              </a:rPr>
              <a:t>, </a:t>
            </a:r>
            <a:r>
              <a:rPr lang="en-US" sz="2400" b="1" i="1" dirty="0" err="1">
                <a:solidFill>
                  <a:srgbClr val="002060"/>
                </a:solidFill>
                <a:latin typeface="Times New Roman" pitchFamily="18" charset="0"/>
                <a:cs typeface="Times New Roman" pitchFamily="18" charset="0"/>
              </a:rPr>
              <a:t>Cuộc</a:t>
            </a:r>
            <a:r>
              <a:rPr lang="en-US" sz="2400" b="1" i="1" dirty="0">
                <a:solidFill>
                  <a:srgbClr val="002060"/>
                </a:solidFill>
                <a:latin typeface="Times New Roman" pitchFamily="18" charset="0"/>
                <a:cs typeface="Times New Roman" pitchFamily="18" charset="0"/>
              </a:rPr>
              <a:t> chia </a:t>
            </a:r>
            <a:r>
              <a:rPr lang="en-US" sz="2400" b="1" i="1" dirty="0" err="1">
                <a:solidFill>
                  <a:srgbClr val="002060"/>
                </a:solidFill>
                <a:latin typeface="Times New Roman" pitchFamily="18" charset="0"/>
                <a:cs typeface="Times New Roman" pitchFamily="18" charset="0"/>
              </a:rPr>
              <a:t>tay</a:t>
            </a:r>
            <a:r>
              <a:rPr lang="en-US" sz="2400" b="1" i="1" dirty="0">
                <a:solidFill>
                  <a:srgbClr val="002060"/>
                </a:solidFill>
                <a:latin typeface="Times New Roman" pitchFamily="18" charset="0"/>
                <a:cs typeface="Times New Roman" pitchFamily="18" charset="0"/>
              </a:rPr>
              <a:t> </a:t>
            </a:r>
            <a:r>
              <a:rPr lang="en-US" sz="2400" b="1" i="1" dirty="0" err="1">
                <a:solidFill>
                  <a:srgbClr val="002060"/>
                </a:solidFill>
                <a:latin typeface="Times New Roman" pitchFamily="18" charset="0"/>
                <a:cs typeface="Times New Roman" pitchFamily="18" charset="0"/>
              </a:rPr>
              <a:t>của</a:t>
            </a:r>
            <a:r>
              <a:rPr lang="en-US" sz="2400" b="1" i="1" dirty="0">
                <a:solidFill>
                  <a:srgbClr val="002060"/>
                </a:solidFill>
                <a:latin typeface="Times New Roman" pitchFamily="18" charset="0"/>
                <a:cs typeface="Times New Roman" pitchFamily="18" charset="0"/>
              </a:rPr>
              <a:t> </a:t>
            </a:r>
            <a:r>
              <a:rPr lang="en-US" sz="2400" b="1" i="1" dirty="0" err="1">
                <a:solidFill>
                  <a:srgbClr val="002060"/>
                </a:solidFill>
                <a:latin typeface="Times New Roman" pitchFamily="18" charset="0"/>
                <a:cs typeface="Times New Roman" pitchFamily="18" charset="0"/>
              </a:rPr>
              <a:t>những</a:t>
            </a:r>
            <a:r>
              <a:rPr lang="en-US" sz="2400" b="1" i="1" dirty="0">
                <a:solidFill>
                  <a:srgbClr val="002060"/>
                </a:solidFill>
                <a:latin typeface="Times New Roman" pitchFamily="18" charset="0"/>
                <a:cs typeface="Times New Roman" pitchFamily="18" charset="0"/>
              </a:rPr>
              <a:t> con </a:t>
            </a:r>
            <a:r>
              <a:rPr lang="en-US" sz="2400" b="1" i="1" dirty="0" err="1">
                <a:solidFill>
                  <a:srgbClr val="002060"/>
                </a:solidFill>
                <a:latin typeface="Times New Roman" pitchFamily="18" charset="0"/>
                <a:cs typeface="Times New Roman" pitchFamily="18" charset="0"/>
              </a:rPr>
              <a:t>búp</a:t>
            </a:r>
            <a:r>
              <a:rPr lang="en-US" sz="2400" b="1" i="1" dirty="0">
                <a:solidFill>
                  <a:srgbClr val="002060"/>
                </a:solidFill>
                <a:latin typeface="Times New Roman" pitchFamily="18" charset="0"/>
                <a:cs typeface="Times New Roman" pitchFamily="18" charset="0"/>
              </a:rPr>
              <a:t> </a:t>
            </a:r>
            <a:r>
              <a:rPr lang="en-US" sz="2400" b="1" i="1" dirty="0" err="1">
                <a:solidFill>
                  <a:srgbClr val="002060"/>
                </a:solidFill>
                <a:latin typeface="Times New Roman" pitchFamily="18" charset="0"/>
                <a:cs typeface="Times New Roman" pitchFamily="18" charset="0"/>
              </a:rPr>
              <a:t>bê</a:t>
            </a:r>
            <a:r>
              <a:rPr lang="en-US" sz="2400" b="1" i="1" dirty="0">
                <a:solidFill>
                  <a:srgbClr val="002060"/>
                </a:solidFill>
                <a:latin typeface="Times New Roman" pitchFamily="18" charset="0"/>
                <a:cs typeface="Times New Roman" pitchFamily="18" charset="0"/>
              </a:rPr>
              <a:t>)</a:t>
            </a:r>
          </a:p>
        </p:txBody>
      </p:sp>
      <p:sp>
        <p:nvSpPr>
          <p:cNvPr id="11" name="Rectangle 10"/>
          <p:cNvSpPr/>
          <p:nvPr/>
        </p:nvSpPr>
        <p:spPr>
          <a:xfrm>
            <a:off x="0" y="838200"/>
            <a:ext cx="6096000" cy="523220"/>
          </a:xfrm>
          <a:prstGeom prst="rect">
            <a:avLst/>
          </a:prstGeom>
        </p:spPr>
        <p:txBody>
          <a:bodyPr wrap="square">
            <a:spAutoFit/>
          </a:bodyPr>
          <a:lstStyle/>
          <a:p>
            <a:pPr lvl="0">
              <a:spcBef>
                <a:spcPct val="20000"/>
              </a:spcBef>
            </a:pPr>
            <a:r>
              <a:rPr lang="en-US" sz="2800" b="1" dirty="0">
                <a:solidFill>
                  <a:prstClr val="black"/>
                </a:solidFill>
                <a:latin typeface="Times New Roman" panose="02020603050405020304" pitchFamily="18" charset="0"/>
                <a:cs typeface="Times New Roman" panose="02020603050405020304" pitchFamily="18" charset="0"/>
              </a:rPr>
              <a:t>III/</a:t>
            </a:r>
            <a:r>
              <a:rPr lang="en-US" sz="2800" b="1" dirty="0" err="1">
                <a:solidFill>
                  <a:prstClr val="black"/>
                </a:solidFill>
                <a:latin typeface="Times New Roman" panose="02020603050405020304" pitchFamily="18" charset="0"/>
                <a:cs typeface="Times New Roman" panose="02020603050405020304" pitchFamily="18" charset="0"/>
              </a:rPr>
              <a:t>Luyện</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tập</a:t>
            </a:r>
            <a:r>
              <a:rPr lang="en-US" sz="2800" b="1" dirty="0">
                <a:solidFill>
                  <a:prstClr val="black"/>
                </a:solidFill>
                <a:latin typeface="Times New Roman" panose="02020603050405020304" pitchFamily="18" charset="0"/>
                <a:cs typeface="Times New Roman" panose="02020603050405020304" pitchFamily="18" charset="0"/>
              </a:rPr>
              <a:t> :</a:t>
            </a:r>
          </a:p>
        </p:txBody>
      </p:sp>
      <p:sp>
        <p:nvSpPr>
          <p:cNvPr id="2" name="Rectangle 1"/>
          <p:cNvSpPr/>
          <p:nvPr/>
        </p:nvSpPr>
        <p:spPr>
          <a:xfrm>
            <a:off x="4217543" y="1182737"/>
            <a:ext cx="5520999" cy="523220"/>
          </a:xfrm>
          <a:prstGeom prst="rect">
            <a:avLst/>
          </a:prstGeom>
        </p:spPr>
        <p:txBody>
          <a:bodyPr wrap="none">
            <a:spAutoFit/>
          </a:bodyPr>
          <a:lstStyle/>
          <a:p>
            <a:pPr lvl="0">
              <a:spcBef>
                <a:spcPct val="20000"/>
              </a:spcBef>
            </a:pPr>
            <a:r>
              <a:rPr lang="en-US" sz="2800" b="1" dirty="0">
                <a:solidFill>
                  <a:prstClr val="black"/>
                </a:solidFill>
                <a:latin typeface="Times New Roman" panose="02020603050405020304" pitchFamily="18" charset="0"/>
                <a:cs typeface="Times New Roman" panose="02020603050405020304" pitchFamily="18" charset="0"/>
              </a:rPr>
              <a:t>Nhóm 4 </a:t>
            </a:r>
            <a:r>
              <a:rPr lang="en-US" sz="2800" b="1" dirty="0" err="1">
                <a:solidFill>
                  <a:prstClr val="black"/>
                </a:solidFill>
                <a:latin typeface="Times New Roman" panose="02020603050405020304" pitchFamily="18" charset="0"/>
                <a:cs typeface="Times New Roman" panose="02020603050405020304" pitchFamily="18" charset="0"/>
              </a:rPr>
              <a:t>học</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sinh</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Thời</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gian</a:t>
            </a:r>
            <a:r>
              <a:rPr lang="en-US" sz="2800" b="1" dirty="0">
                <a:solidFill>
                  <a:prstClr val="black"/>
                </a:solidFill>
                <a:latin typeface="Times New Roman" panose="02020603050405020304" pitchFamily="18" charset="0"/>
                <a:cs typeface="Times New Roman" panose="02020603050405020304" pitchFamily="18" charset="0"/>
              </a:rPr>
              <a:t> 3 </a:t>
            </a:r>
            <a:r>
              <a:rPr lang="en-US" sz="2800" b="1" dirty="0" err="1">
                <a:solidFill>
                  <a:prstClr val="black"/>
                </a:solidFill>
                <a:latin typeface="Times New Roman" panose="02020603050405020304" pitchFamily="18" charset="0"/>
                <a:cs typeface="Times New Roman" panose="02020603050405020304" pitchFamily="18" charset="0"/>
              </a:rPr>
              <a:t>phút</a:t>
            </a:r>
            <a:endParaRPr lang="en-US" sz="2800" b="1" dirty="0">
              <a:solidFill>
                <a:prstClr val="black"/>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087406326"/>
      </p:ext>
    </p:extLst>
  </p:cSld>
  <p:clrMapOvr>
    <a:masterClrMapping/>
  </p:clrMapOvr>
  <mc:AlternateContent xmlns:mc="http://schemas.openxmlformats.org/markup-compatibility/2006" xmlns:p14="http://schemas.microsoft.com/office/powerpoint/2010/main">
    <mc:Choice Requires="p14">
      <p:transition spd="slow" p14:dur="2000" advTm="59373"/>
    </mc:Choice>
    <mc:Fallback xmlns="">
      <p:transition spd="slow" advTm="59373"/>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4065066418"/>
              </p:ext>
            </p:extLst>
          </p:nvPr>
        </p:nvGraphicFramePr>
        <p:xfrm>
          <a:off x="406400" y="1981200"/>
          <a:ext cx="11379200" cy="2741407"/>
        </p:xfrm>
        <a:graphic>
          <a:graphicData uri="http://schemas.openxmlformats.org/drawingml/2006/table">
            <a:tbl>
              <a:tblPr firstRow="1" bandRow="1">
                <a:tableStyleId>{5C22544A-7EE6-4342-B048-85BDC9FD1C3A}</a:tableStyleId>
              </a:tblPr>
              <a:tblGrid>
                <a:gridCol w="7457440">
                  <a:extLst>
                    <a:ext uri="{9D8B030D-6E8A-4147-A177-3AD203B41FA5}">
                      <a16:colId xmlns:a16="http://schemas.microsoft.com/office/drawing/2014/main" xmlns="" val="20000"/>
                    </a:ext>
                  </a:extLst>
                </a:gridCol>
                <a:gridCol w="3921760">
                  <a:extLst>
                    <a:ext uri="{9D8B030D-6E8A-4147-A177-3AD203B41FA5}">
                      <a16:colId xmlns:a16="http://schemas.microsoft.com/office/drawing/2014/main" xmlns="" val="20001"/>
                    </a:ext>
                  </a:extLst>
                </a:gridCol>
              </a:tblGrid>
              <a:tr h="370840">
                <a:tc>
                  <a:txBody>
                    <a:bodyPr/>
                    <a:lstStyle/>
                    <a:p>
                      <a:r>
                        <a:rPr lang="en-US" sz="2800" dirty="0" err="1">
                          <a:latin typeface="Times New Roman" panose="02020603050405020304" pitchFamily="18" charset="0"/>
                          <a:cs typeface="Times New Roman" panose="02020603050405020304" pitchFamily="18" charset="0"/>
                        </a:rPr>
                        <a:t>Câu</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có</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từ</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hứa</a:t>
                      </a:r>
                      <a:r>
                        <a:rPr lang="en-US" sz="2800" baseline="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txBody>
                  <a:tcPr marL="121920" marR="121920"/>
                </a:tc>
                <a:tc>
                  <a:txBody>
                    <a:bodyPr/>
                    <a:lstStyle/>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Kiểu</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hành</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động</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nói</a:t>
                      </a:r>
                      <a:endParaRPr lang="en-US" sz="2800" dirty="0">
                        <a:latin typeface="Times New Roman" panose="02020603050405020304" pitchFamily="18" charset="0"/>
                        <a:cs typeface="Times New Roman" panose="02020603050405020304" pitchFamily="18" charset="0"/>
                      </a:endParaRPr>
                    </a:p>
                  </a:txBody>
                  <a:tcPr marL="121920" marR="121920"/>
                </a:tc>
                <a:extLst>
                  <a:ext uri="{0D108BD9-81ED-4DB2-BD59-A6C34878D82A}">
                    <a16:rowId xmlns:a16="http://schemas.microsoft.com/office/drawing/2014/main" xmlns="" val="10000"/>
                  </a:ext>
                </a:extLst>
              </a:tr>
              <a:tr h="932329">
                <a:tc>
                  <a:txBody>
                    <a:bodyPr/>
                    <a:lstStyle/>
                    <a:p>
                      <a:endParaRPr lang="en-US" sz="2800" dirty="0">
                        <a:latin typeface="Times New Roman" panose="02020603050405020304" pitchFamily="18" charset="0"/>
                        <a:cs typeface="Times New Roman" panose="02020603050405020304" pitchFamily="18" charset="0"/>
                      </a:endParaRPr>
                    </a:p>
                  </a:txBody>
                  <a:tcPr marL="121920" marR="121920">
                    <a:solidFill>
                      <a:schemeClr val="accent3">
                        <a:lumMod val="40000"/>
                        <a:lumOff val="60000"/>
                      </a:schemeClr>
                    </a:solidFill>
                  </a:tcPr>
                </a:tc>
                <a:tc>
                  <a:txBody>
                    <a:bodyPr/>
                    <a:lstStyle/>
                    <a:p>
                      <a:endParaRPr lang="en-US" sz="2800" dirty="0">
                        <a:latin typeface="Times New Roman" panose="02020603050405020304" pitchFamily="18" charset="0"/>
                        <a:cs typeface="Times New Roman" panose="02020603050405020304" pitchFamily="18" charset="0"/>
                      </a:endParaRPr>
                    </a:p>
                  </a:txBody>
                  <a:tcPr marL="121920" marR="121920">
                    <a:solidFill>
                      <a:schemeClr val="accent3">
                        <a:lumMod val="60000"/>
                        <a:lumOff val="40000"/>
                      </a:schemeClr>
                    </a:solidFill>
                  </a:tcPr>
                </a:tc>
                <a:extLst>
                  <a:ext uri="{0D108BD9-81ED-4DB2-BD59-A6C34878D82A}">
                    <a16:rowId xmlns:a16="http://schemas.microsoft.com/office/drawing/2014/main" xmlns="" val="10001"/>
                  </a:ext>
                </a:extLst>
              </a:tr>
              <a:tr h="710005">
                <a:tc>
                  <a:txBody>
                    <a:bodyPr/>
                    <a:lstStyle/>
                    <a:p>
                      <a:endParaRPr lang="en-US" sz="2800" dirty="0">
                        <a:latin typeface="Times New Roman" panose="02020603050405020304" pitchFamily="18" charset="0"/>
                        <a:cs typeface="Times New Roman" panose="02020603050405020304" pitchFamily="18" charset="0"/>
                      </a:endParaRPr>
                    </a:p>
                  </a:txBody>
                  <a:tcPr marL="121920" marR="121920">
                    <a:solidFill>
                      <a:schemeClr val="accent3">
                        <a:lumMod val="40000"/>
                        <a:lumOff val="60000"/>
                      </a:schemeClr>
                    </a:solidFill>
                  </a:tcPr>
                </a:tc>
                <a:tc>
                  <a:txBody>
                    <a:bodyPr/>
                    <a:lstStyle/>
                    <a:p>
                      <a:endParaRPr lang="en-US" sz="2800" dirty="0">
                        <a:latin typeface="Times New Roman" panose="02020603050405020304" pitchFamily="18" charset="0"/>
                        <a:cs typeface="Times New Roman" panose="02020603050405020304" pitchFamily="18" charset="0"/>
                      </a:endParaRPr>
                    </a:p>
                  </a:txBody>
                  <a:tcPr marL="121920" marR="121920">
                    <a:solidFill>
                      <a:schemeClr val="accent3">
                        <a:lumMod val="60000"/>
                        <a:lumOff val="40000"/>
                      </a:schemeClr>
                    </a:solidFill>
                  </a:tcPr>
                </a:tc>
                <a:extLst>
                  <a:ext uri="{0D108BD9-81ED-4DB2-BD59-A6C34878D82A}">
                    <a16:rowId xmlns:a16="http://schemas.microsoft.com/office/drawing/2014/main" xmlns="" val="10002"/>
                  </a:ext>
                </a:extLst>
              </a:tr>
              <a:tr h="580913">
                <a:tc>
                  <a:txBody>
                    <a:bodyPr/>
                    <a:lstStyle/>
                    <a:p>
                      <a:endParaRPr lang="en-US" sz="2800" dirty="0">
                        <a:latin typeface="Times New Roman" panose="02020603050405020304" pitchFamily="18" charset="0"/>
                        <a:cs typeface="Times New Roman" panose="02020603050405020304" pitchFamily="18" charset="0"/>
                      </a:endParaRPr>
                    </a:p>
                  </a:txBody>
                  <a:tcPr marL="121920" marR="121920">
                    <a:solidFill>
                      <a:schemeClr val="accent3">
                        <a:lumMod val="40000"/>
                        <a:lumOff val="60000"/>
                      </a:schemeClr>
                    </a:solidFill>
                  </a:tcPr>
                </a:tc>
                <a:tc>
                  <a:txBody>
                    <a:bodyPr/>
                    <a:lstStyle/>
                    <a:p>
                      <a:endParaRPr lang="en-US" sz="2800" dirty="0">
                        <a:latin typeface="Times New Roman" panose="02020603050405020304" pitchFamily="18" charset="0"/>
                        <a:cs typeface="Times New Roman" panose="02020603050405020304" pitchFamily="18" charset="0"/>
                      </a:endParaRPr>
                    </a:p>
                  </a:txBody>
                  <a:tcPr marL="121920" marR="121920">
                    <a:solidFill>
                      <a:schemeClr val="accent3">
                        <a:lumMod val="60000"/>
                        <a:lumOff val="40000"/>
                      </a:schemeClr>
                    </a:solidFill>
                  </a:tcPr>
                </a:tc>
                <a:extLst>
                  <a:ext uri="{0D108BD9-81ED-4DB2-BD59-A6C34878D82A}">
                    <a16:rowId xmlns:a16="http://schemas.microsoft.com/office/drawing/2014/main" xmlns="" val="10003"/>
                  </a:ext>
                </a:extLst>
              </a:tr>
            </a:tbl>
          </a:graphicData>
        </a:graphic>
      </p:graphicFrame>
      <p:sp>
        <p:nvSpPr>
          <p:cNvPr id="5" name="Rounded Rectangle 4"/>
          <p:cNvSpPr/>
          <p:nvPr/>
        </p:nvSpPr>
        <p:spPr>
          <a:xfrm>
            <a:off x="0" y="6264"/>
            <a:ext cx="12192000" cy="831937"/>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1009040" y="-85595"/>
            <a:ext cx="10972800" cy="923795"/>
          </a:xfrm>
          <a:ln>
            <a:noFill/>
          </a:ln>
        </p:spPr>
        <p:txBody>
          <a:bodyPr>
            <a:normAutofit/>
          </a:bodyPr>
          <a:lstStyle/>
          <a:p>
            <a:pPr algn="ctr"/>
            <a:r>
              <a:rPr lang="en-US" sz="24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r>
            <a:br>
              <a:rPr lang="en-US" sz="24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br>
            <a:r>
              <a:rPr lang="en-US" sz="24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TIẾT 97: HÀNH ĐỘNG NÓI </a:t>
            </a:r>
            <a:endParaRPr lang="en-US" sz="2400" b="1" u="sng" dirty="0">
              <a:solidFill>
                <a:srgbClr val="C00000"/>
              </a:solidFill>
              <a:effectLst>
                <a:outerShdw blurRad="38100" dist="38100" dir="2700000" algn="tl">
                  <a:srgbClr val="000000">
                    <a:alpha val="43137"/>
                  </a:srgbClr>
                </a:outerShdw>
              </a:effectLst>
            </a:endParaRPr>
          </a:p>
        </p:txBody>
      </p:sp>
      <p:sp>
        <p:nvSpPr>
          <p:cNvPr id="8" name="Rectangle 7"/>
          <p:cNvSpPr/>
          <p:nvPr/>
        </p:nvSpPr>
        <p:spPr>
          <a:xfrm>
            <a:off x="0" y="838200"/>
            <a:ext cx="10972800" cy="523220"/>
          </a:xfrm>
          <a:prstGeom prst="rect">
            <a:avLst/>
          </a:prstGeom>
        </p:spPr>
        <p:txBody>
          <a:bodyPr wrap="square">
            <a:spAutoFit/>
          </a:bodyPr>
          <a:lstStyle/>
          <a:p>
            <a:pPr lvl="0">
              <a:spcBef>
                <a:spcPct val="20000"/>
              </a:spcBef>
            </a:pPr>
            <a:r>
              <a:rPr lang="en-US" sz="2800" b="1" dirty="0">
                <a:solidFill>
                  <a:prstClr val="black"/>
                </a:solidFill>
                <a:latin typeface="Times New Roman" panose="02020603050405020304" pitchFamily="18" charset="0"/>
                <a:cs typeface="Times New Roman" panose="02020603050405020304" pitchFamily="18" charset="0"/>
              </a:rPr>
              <a:t>III/</a:t>
            </a:r>
            <a:r>
              <a:rPr lang="en-US" sz="2800" b="1" dirty="0" err="1">
                <a:solidFill>
                  <a:prstClr val="black"/>
                </a:solidFill>
                <a:latin typeface="Times New Roman" panose="02020603050405020304" pitchFamily="18" charset="0"/>
                <a:cs typeface="Times New Roman" panose="02020603050405020304" pitchFamily="18" charset="0"/>
              </a:rPr>
              <a:t>Luyện</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tập</a:t>
            </a:r>
            <a:r>
              <a:rPr lang="en-US" sz="2800" b="1" dirty="0">
                <a:solidFill>
                  <a:prstClr val="black"/>
                </a:solidFill>
                <a:latin typeface="Times New Roman" panose="02020603050405020304" pitchFamily="18" charset="0"/>
                <a:cs typeface="Times New Roman" panose="02020603050405020304" pitchFamily="18" charset="0"/>
              </a:rPr>
              <a:t> : </a:t>
            </a:r>
            <a:r>
              <a:rPr lang="en-US" sz="2800" b="1" dirty="0" err="1">
                <a:solidFill>
                  <a:prstClr val="black"/>
                </a:solidFill>
                <a:latin typeface="Times New Roman" panose="02020603050405020304" pitchFamily="18" charset="0"/>
                <a:cs typeface="Times New Roman" panose="02020603050405020304" pitchFamily="18" charset="0"/>
              </a:rPr>
              <a:t>Bài</a:t>
            </a:r>
            <a:r>
              <a:rPr lang="en-US" sz="2800" b="1" dirty="0">
                <a:solidFill>
                  <a:prstClr val="black"/>
                </a:solidFill>
                <a:latin typeface="Times New Roman" panose="02020603050405020304" pitchFamily="18" charset="0"/>
                <a:cs typeface="Times New Roman" panose="02020603050405020304" pitchFamily="18" charset="0"/>
              </a:rPr>
              <a:t> 3- Nhóm 4 </a:t>
            </a:r>
            <a:r>
              <a:rPr lang="en-US" sz="2800" b="1" dirty="0" err="1">
                <a:solidFill>
                  <a:prstClr val="black"/>
                </a:solidFill>
                <a:latin typeface="Times New Roman" panose="02020603050405020304" pitchFamily="18" charset="0"/>
                <a:cs typeface="Times New Roman" panose="02020603050405020304" pitchFamily="18" charset="0"/>
              </a:rPr>
              <a:t>học</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sinh</a:t>
            </a:r>
            <a:endParaRPr lang="en-US" sz="2800" b="1" dirty="0">
              <a:solidFill>
                <a:prstClr val="black"/>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4368800" y="1231613"/>
            <a:ext cx="1255472" cy="584775"/>
          </a:xfrm>
          <a:prstGeom prst="rect">
            <a:avLst/>
          </a:prstGeom>
          <a:noFill/>
        </p:spPr>
        <p:txBody>
          <a:bodyPr wrap="none" rtlCol="0">
            <a:spAutoFit/>
          </a:bodyPr>
          <a:lstStyle/>
          <a:p>
            <a:r>
              <a:rPr lang="en-US" sz="3200" b="1" dirty="0" err="1">
                <a:solidFill>
                  <a:srgbClr val="FF0000"/>
                </a:solidFill>
                <a:latin typeface="Times New Roman" pitchFamily="18" charset="0"/>
                <a:cs typeface="Times New Roman" pitchFamily="18" charset="0"/>
              </a:rPr>
              <a:t>Gợi</a:t>
            </a:r>
            <a:r>
              <a:rPr lang="en-US" sz="3200" b="1" dirty="0">
                <a:solidFill>
                  <a:srgbClr val="FF0000"/>
                </a:solidFill>
                <a:latin typeface="Times New Roman" pitchFamily="18" charset="0"/>
                <a:cs typeface="Times New Roman" pitchFamily="18" charset="0"/>
              </a:rPr>
              <a:t> ý </a:t>
            </a:r>
          </a:p>
        </p:txBody>
      </p:sp>
      <p:sp>
        <p:nvSpPr>
          <p:cNvPr id="3" name="TextBox 2"/>
          <p:cNvSpPr txBox="1"/>
          <p:nvPr/>
        </p:nvSpPr>
        <p:spPr>
          <a:xfrm>
            <a:off x="6527939" y="1600201"/>
            <a:ext cx="184731" cy="646331"/>
          </a:xfrm>
          <a:prstGeom prst="rect">
            <a:avLst/>
          </a:prstGeom>
          <a:noFill/>
        </p:spPr>
        <p:txBody>
          <a:bodyPr wrap="none" rtlCol="0">
            <a:spAutoFit/>
          </a:bodyPr>
          <a:lstStyle/>
          <a:p>
            <a:endParaRPr lang="en-US" dirty="0"/>
          </a:p>
          <a:p>
            <a:endParaRPr lang="en-US" dirty="0"/>
          </a:p>
        </p:txBody>
      </p:sp>
      <p:sp>
        <p:nvSpPr>
          <p:cNvPr id="9" name="TextBox 8"/>
          <p:cNvSpPr txBox="1"/>
          <p:nvPr/>
        </p:nvSpPr>
        <p:spPr>
          <a:xfrm>
            <a:off x="406400" y="2571078"/>
            <a:ext cx="7005619" cy="1384995"/>
          </a:xfrm>
          <a:prstGeom prst="rect">
            <a:avLst/>
          </a:prstGeom>
          <a:noFill/>
        </p:spPr>
        <p:txBody>
          <a:bodyPr wrap="square" rtlCol="0">
            <a:spAutoFit/>
          </a:bodyPr>
          <a:lstStyle/>
          <a:p>
            <a:r>
              <a:rPr lang="en-US" sz="2800" dirty="0">
                <a:latin typeface="Times New Roman" pitchFamily="18" charset="0"/>
                <a:cs typeface="Times New Roman" pitchFamily="18" charset="0"/>
              </a:rPr>
              <a:t>     - Anh </a:t>
            </a:r>
            <a:r>
              <a:rPr lang="en-US" sz="2800" dirty="0" err="1">
                <a:latin typeface="Times New Roman" pitchFamily="18" charset="0"/>
                <a:cs typeface="Times New Roman" pitchFamily="18" charset="0"/>
              </a:rPr>
              <a:t>phải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hứa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em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bao </a:t>
            </a:r>
            <a:r>
              <a:rPr lang="en-US" sz="2800" dirty="0" err="1">
                <a:latin typeface="Times New Roman" pitchFamily="18" charset="0"/>
                <a:cs typeface="Times New Roman" pitchFamily="18" charset="0"/>
              </a:rPr>
              <a:t>giờ</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chúng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ngồi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nhau</a:t>
            </a:r>
            <a:r>
              <a:rPr lang="en-US" sz="2800" dirty="0">
                <a:latin typeface="Times New Roman" pitchFamily="18" charset="0"/>
                <a:cs typeface="Times New Roman" pitchFamily="18" charset="0"/>
              </a:rPr>
              <a:t>.</a:t>
            </a:r>
          </a:p>
          <a:p>
            <a:r>
              <a:rPr lang="en-US" sz="2800" dirty="0">
                <a:latin typeface="Times New Roman" pitchFamily="18" charset="0"/>
                <a:cs typeface="Times New Roman" pitchFamily="18" charset="0"/>
              </a:rPr>
              <a:t> </a:t>
            </a:r>
          </a:p>
        </p:txBody>
      </p:sp>
      <p:sp>
        <p:nvSpPr>
          <p:cNvPr id="11" name="TextBox 10"/>
          <p:cNvSpPr txBox="1"/>
          <p:nvPr/>
        </p:nvSpPr>
        <p:spPr>
          <a:xfrm>
            <a:off x="687965" y="3499857"/>
            <a:ext cx="3376035" cy="523220"/>
          </a:xfrm>
          <a:prstGeom prst="rect">
            <a:avLst/>
          </a:prstGeom>
          <a:noFill/>
        </p:spPr>
        <p:txBody>
          <a:bodyPr wrap="square" rtlCol="0">
            <a:spAutoFit/>
          </a:bodyPr>
          <a:lstStyle/>
          <a:p>
            <a:r>
              <a:rPr lang="en-US" sz="2400" dirty="0"/>
              <a:t>  </a:t>
            </a:r>
            <a:r>
              <a:rPr lang="vi-VN" sz="2800" dirty="0"/>
              <a:t>- </a:t>
            </a:r>
            <a:r>
              <a:rPr lang="vi-VN" sz="2800" dirty="0">
                <a:latin typeface="Times New Roman" panose="02020603050405020304" pitchFamily="18" charset="0"/>
                <a:cs typeface="Times New Roman" panose="02020603050405020304" pitchFamily="18" charset="0"/>
              </a:rPr>
              <a:t>Anh hứa đi</a:t>
            </a:r>
            <a:r>
              <a:rPr lang="en-US" sz="2800" dirty="0">
                <a:latin typeface="Times New Roman" panose="02020603050405020304" pitchFamily="18" charset="0"/>
                <a:cs typeface="Times New Roman" panose="02020603050405020304" pitchFamily="18" charset="0"/>
              </a:rPr>
              <a:t> !</a:t>
            </a:r>
            <a:endParaRPr lang="vi-VN" sz="28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7863405" y="2819399"/>
            <a:ext cx="3576319"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a:t>
            </a:r>
            <a:r>
              <a:rPr lang="vi-VN" sz="2800" dirty="0">
                <a:solidFill>
                  <a:srgbClr val="FF0000"/>
                </a:solidFill>
                <a:latin typeface="Times New Roman" panose="02020603050405020304" pitchFamily="18" charset="0"/>
                <a:cs typeface="Times New Roman" panose="02020603050405020304" pitchFamily="18" charset="0"/>
              </a:rPr>
              <a:t>điều khiển</a:t>
            </a:r>
          </a:p>
        </p:txBody>
      </p:sp>
      <p:sp>
        <p:nvSpPr>
          <p:cNvPr id="13" name="TextBox 12"/>
          <p:cNvSpPr txBox="1"/>
          <p:nvPr/>
        </p:nvSpPr>
        <p:spPr>
          <a:xfrm>
            <a:off x="8396942" y="3499857"/>
            <a:ext cx="1778051" cy="523220"/>
          </a:xfrm>
          <a:prstGeom prst="rect">
            <a:avLst/>
          </a:prstGeom>
          <a:noFill/>
        </p:spPr>
        <p:txBody>
          <a:bodyPr wrap="non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 </a:t>
            </a:r>
            <a:r>
              <a:rPr lang="vi-VN" sz="2800" dirty="0">
                <a:solidFill>
                  <a:srgbClr val="FF0000"/>
                </a:solidFill>
                <a:latin typeface="Times New Roman" panose="02020603050405020304" pitchFamily="18" charset="0"/>
                <a:cs typeface="Times New Roman" panose="02020603050405020304" pitchFamily="18" charset="0"/>
              </a:rPr>
              <a:t>điều khiển</a:t>
            </a:r>
          </a:p>
        </p:txBody>
      </p:sp>
      <p:sp>
        <p:nvSpPr>
          <p:cNvPr id="15" name="TextBox 14"/>
          <p:cNvSpPr txBox="1"/>
          <p:nvPr/>
        </p:nvSpPr>
        <p:spPr>
          <a:xfrm>
            <a:off x="609601" y="4191001"/>
            <a:ext cx="2542390" cy="523220"/>
          </a:xfrm>
          <a:prstGeom prst="rect">
            <a:avLst/>
          </a:prstGeom>
          <a:noFill/>
        </p:spPr>
        <p:txBody>
          <a:bodyPr wrap="square" rtlCol="0">
            <a:spAutoFit/>
          </a:bodyPr>
          <a:lstStyle/>
          <a:p>
            <a:r>
              <a:rPr lang="en-US" sz="2800" dirty="0">
                <a:latin typeface="Times New Roman" pitchFamily="18" charset="0"/>
                <a:cs typeface="Times New Roman" pitchFamily="18" charset="0"/>
              </a:rPr>
              <a:t>  - Anh </a:t>
            </a:r>
            <a:r>
              <a:rPr lang="en-US" sz="2800" dirty="0" err="1">
                <a:latin typeface="Times New Roman" pitchFamily="18" charset="0"/>
                <a:cs typeface="Times New Roman" pitchFamily="18" charset="0"/>
              </a:rPr>
              <a:t>xin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hứa</a:t>
            </a:r>
            <a:r>
              <a:rPr lang="en-US" sz="2800" dirty="0">
                <a:latin typeface="Times New Roman" pitchFamily="18" charset="0"/>
                <a:cs typeface="Times New Roman" pitchFamily="18" charset="0"/>
              </a:rPr>
              <a:t> !</a:t>
            </a:r>
          </a:p>
        </p:txBody>
      </p:sp>
      <p:sp>
        <p:nvSpPr>
          <p:cNvPr id="16" name="TextBox 15"/>
          <p:cNvSpPr txBox="1"/>
          <p:nvPr/>
        </p:nvSpPr>
        <p:spPr>
          <a:xfrm>
            <a:off x="8396942" y="4094181"/>
            <a:ext cx="2296160"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hứa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hẹn</a:t>
            </a:r>
            <a:endParaRPr lang="vi-VN" sz="2800" dirty="0">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152400" y="4952086"/>
            <a:ext cx="12039600" cy="1569660"/>
          </a:xfrm>
          <a:prstGeom prst="rect">
            <a:avLst/>
          </a:prstGeom>
          <a:noFill/>
        </p:spPr>
        <p:txBody>
          <a:bodyPr wrap="square" rtlCol="0">
            <a:spAutoFit/>
          </a:bodyPr>
          <a:lstStyle/>
          <a:p>
            <a:r>
              <a:rPr lang="vi-VN" sz="3200" b="1" dirty="0">
                <a:solidFill>
                  <a:srgbClr val="FF0000"/>
                </a:solidFill>
                <a:latin typeface="Times New Roman" panose="02020603050405020304" pitchFamily="18" charset="0"/>
                <a:sym typeface="Wingdings" panose="05000000000000000000" pitchFamily="2" charset="2"/>
              </a:rPr>
              <a:t></a:t>
            </a:r>
            <a:r>
              <a:rPr lang="vi-VN" sz="3200" dirty="0">
                <a:solidFill>
                  <a:srgbClr val="0000FF"/>
                </a:solidFill>
                <a:latin typeface="Times New Roman" panose="02020603050405020304" pitchFamily="18" charset="0"/>
                <a:sym typeface="Wingdings" panose="05000000000000000000" pitchFamily="2" charset="2"/>
              </a:rPr>
              <a:t> Như</a:t>
            </a:r>
            <a:r>
              <a:rPr lang="en-US" sz="3200" dirty="0">
                <a:solidFill>
                  <a:srgbClr val="0000FF"/>
                </a:solidFill>
                <a:latin typeface="Times New Roman" panose="02020603050405020304" pitchFamily="18" charset="0"/>
                <a:sym typeface="Wingdings" panose="05000000000000000000" pitchFamily="2" charset="2"/>
              </a:rPr>
              <a:t> </a:t>
            </a:r>
            <a:r>
              <a:rPr lang="vi-VN" sz="3200" dirty="0">
                <a:solidFill>
                  <a:srgbClr val="0000FF"/>
                </a:solidFill>
                <a:latin typeface="Times New Roman" panose="02020603050405020304" pitchFamily="18" charset="0"/>
                <a:sym typeface="Wingdings" panose="05000000000000000000" pitchFamily="2" charset="2"/>
              </a:rPr>
              <a:t>vậy, không phải câu nào có từ “hứa” cũng là thực hiện hành động hứa hẹn. Hành động hứa hẹn chỉ được thực hiện ở lời n</a:t>
            </a:r>
            <a:r>
              <a:rPr lang="en-US" sz="3200" dirty="0">
                <a:solidFill>
                  <a:srgbClr val="0000FF"/>
                </a:solidFill>
                <a:latin typeface="Times New Roman" panose="02020603050405020304" pitchFamily="18" charset="0"/>
                <a:sym typeface="Wingdings" panose="05000000000000000000" pitchFamily="2" charset="2"/>
              </a:rPr>
              <a:t>ó</a:t>
            </a:r>
            <a:r>
              <a:rPr lang="vi-VN" sz="3200" dirty="0">
                <a:solidFill>
                  <a:srgbClr val="0000FF"/>
                </a:solidFill>
                <a:latin typeface="Times New Roman" panose="02020603050405020304" pitchFamily="18" charset="0"/>
                <a:sym typeface="Wingdings" panose="05000000000000000000" pitchFamily="2" charset="2"/>
              </a:rPr>
              <a:t>i của người thuộc ngôi thứ nhất.</a:t>
            </a:r>
          </a:p>
        </p:txBody>
      </p:sp>
    </p:spTree>
    <p:custDataLst>
      <p:tags r:id="rId1"/>
    </p:custDataLst>
    <p:extLst>
      <p:ext uri="{BB962C8B-B14F-4D97-AF65-F5344CB8AC3E}">
        <p14:creationId xmlns:p14="http://schemas.microsoft.com/office/powerpoint/2010/main" val="3056728717"/>
      </p:ext>
    </p:extLst>
  </p:cSld>
  <p:clrMapOvr>
    <a:masterClrMapping/>
  </p:clrMapOvr>
  <mc:AlternateContent xmlns:mc="http://schemas.openxmlformats.org/markup-compatibility/2006" xmlns:p14="http://schemas.microsoft.com/office/powerpoint/2010/main">
    <mc:Choice Requires="p14">
      <p:transition spd="slow" p14:dur="2000" advTm="48353"/>
    </mc:Choice>
    <mc:Fallback xmlns="">
      <p:transition spd="slow" advTm="483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wipe(down)">
                                      <p:cBhvr>
                                        <p:cTn id="2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7CDC40-F7DB-4FDD-7A25-C1F2256371CE}"/>
              </a:ext>
            </a:extLst>
          </p:cNvPr>
          <p:cNvSpPr>
            <a:spLocks noGrp="1"/>
          </p:cNvSpPr>
          <p:nvPr>
            <p:ph type="title"/>
          </p:nvPr>
        </p:nvSpPr>
        <p:spPr>
          <a:xfrm>
            <a:off x="838200" y="365125"/>
            <a:ext cx="10515600" cy="2789555"/>
          </a:xfrm>
        </p:spPr>
        <p:txBody>
          <a:bodyPr>
            <a:normAutofit/>
          </a:bodyPr>
          <a:lstStyle/>
          <a:p>
            <a:pPr marR="0" lvl="0" algn="l" defTabSz="914400" rtl="0" eaLnBrk="1" fontAlgn="auto" latinLnBrk="0" hangingPunct="1">
              <a:lnSpc>
                <a:spcPct val="90000"/>
              </a:lnSpc>
              <a:spcBef>
                <a:spcPts val="1000"/>
              </a:spcBef>
              <a:spcAft>
                <a:spcPts val="0"/>
              </a:spcAft>
              <a:buClrTx/>
              <a:buSzTx/>
              <a:tabLst/>
              <a:defRPr/>
            </a:pPr>
            <a:r>
              <a:rPr lang="en-US" sz="3100" dirty="0" err="1">
                <a:latin typeface="Times New Roman" panose="02020603050405020304" pitchFamily="18" charset="0"/>
                <a:cs typeface="Times New Roman" panose="02020603050405020304" pitchFamily="18" charset="0"/>
              </a:rPr>
              <a:t>Bài</a:t>
            </a:r>
            <a:r>
              <a:rPr lang="en-US" sz="3100" dirty="0">
                <a:latin typeface="Times New Roman" panose="02020603050405020304" pitchFamily="18" charset="0"/>
                <a:cs typeface="Times New Roman" panose="02020603050405020304" pitchFamily="18" charset="0"/>
              </a:rPr>
              <a:t> 4. </a:t>
            </a:r>
            <a:r>
              <a:rPr kumimoji="0" lang="en-US" sz="31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Viết </a:t>
            </a:r>
            <a:r>
              <a:rPr kumimoji="0" lang="en-US" sz="31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một</a:t>
            </a:r>
            <a:r>
              <a:rPr kumimoji="0" lang="en-US" sz="31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1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đoạn</a:t>
            </a:r>
            <a:r>
              <a:rPr kumimoji="0" lang="en-US" sz="31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1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hội</a:t>
            </a:r>
            <a:r>
              <a:rPr kumimoji="0" lang="en-US" sz="31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1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thoại</a:t>
            </a:r>
            <a:r>
              <a:rPr kumimoji="0" lang="en-US" sz="31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1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khoảng</a:t>
            </a:r>
            <a:r>
              <a:rPr kumimoji="0" lang="en-US" sz="31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5 </a:t>
            </a:r>
            <a:r>
              <a:rPr kumimoji="0" lang="en-US" sz="31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câu</a:t>
            </a:r>
            <a:r>
              <a:rPr kumimoji="0" lang="en-US" sz="31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a:t>
            </a:r>
            <a:r>
              <a:rPr kumimoji="0" lang="en-US" sz="31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Nội</a:t>
            </a:r>
            <a:r>
              <a:rPr kumimoji="0" lang="en-US" sz="31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dung </a:t>
            </a:r>
            <a:r>
              <a:rPr kumimoji="0" lang="en-US" sz="31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trao</a:t>
            </a:r>
            <a:r>
              <a:rPr kumimoji="0" lang="en-US" sz="31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31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đổi</a:t>
            </a:r>
            <a:r>
              <a:rPr kumimoji="0" lang="en-US" sz="31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31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về</a:t>
            </a:r>
            <a:r>
              <a:rPr kumimoji="0" lang="en-US" sz="31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31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học</a:t>
            </a:r>
            <a:r>
              <a:rPr kumimoji="0" lang="en-US" sz="31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31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tập</a:t>
            </a:r>
            <a:r>
              <a:rPr kumimoji="0" lang="en-US" sz="31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a:t>
            </a:r>
            <a:r>
              <a:rPr kumimoji="0" lang="en-US" sz="31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1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sau</a:t>
            </a:r>
            <a:r>
              <a:rPr kumimoji="0" lang="en-US" sz="31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1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đó</a:t>
            </a:r>
            <a:r>
              <a:rPr kumimoji="0" lang="en-US" sz="31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1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liệt</a:t>
            </a:r>
            <a:r>
              <a:rPr kumimoji="0" lang="en-US" sz="31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1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kê</a:t>
            </a:r>
            <a:r>
              <a:rPr kumimoji="0" lang="en-US" sz="31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1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các</a:t>
            </a:r>
            <a:r>
              <a:rPr kumimoji="0" lang="en-US" sz="31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1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kiểu</a:t>
            </a:r>
            <a:r>
              <a:rPr kumimoji="0" lang="en-US" sz="31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1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hành</a:t>
            </a:r>
            <a:r>
              <a:rPr kumimoji="0" lang="en-US" sz="31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1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động</a:t>
            </a:r>
            <a:r>
              <a:rPr kumimoji="0" lang="en-US" sz="31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1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nói</a:t>
            </a:r>
            <a:r>
              <a:rPr kumimoji="0" lang="en-US" sz="31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1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có</a:t>
            </a:r>
            <a:r>
              <a:rPr kumimoji="0" lang="en-US" sz="31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1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trong</a:t>
            </a:r>
            <a:r>
              <a:rPr kumimoji="0" lang="en-US" sz="31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1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đoạn</a:t>
            </a:r>
            <a:r>
              <a:rPr kumimoji="0" lang="en-US" sz="31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1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hội</a:t>
            </a:r>
            <a:r>
              <a:rPr kumimoji="0" lang="en-US" sz="31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1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thoại</a:t>
            </a:r>
            <a:r>
              <a:rPr kumimoji="0" lang="en-US" sz="31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r>
            <a:b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br>
            <a:endParaRPr lang="en-US" dirty="0"/>
          </a:p>
        </p:txBody>
      </p:sp>
    </p:spTree>
    <p:extLst>
      <p:ext uri="{BB962C8B-B14F-4D97-AF65-F5344CB8AC3E}">
        <p14:creationId xmlns:p14="http://schemas.microsoft.com/office/powerpoint/2010/main" val="34134193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0" y="6264"/>
            <a:ext cx="12192000" cy="831937"/>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1009040" y="-85595"/>
            <a:ext cx="10972800" cy="923795"/>
          </a:xfrm>
          <a:ln>
            <a:noFill/>
          </a:ln>
        </p:spPr>
        <p:txBody>
          <a:bodyPr>
            <a:normAutofit/>
          </a:bodyPr>
          <a:lstStyle/>
          <a:p>
            <a:pPr algn="ctr"/>
            <a:r>
              <a:rPr lang="en-US" sz="24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r>
            <a:br>
              <a:rPr lang="en-US" sz="24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br>
            <a:r>
              <a:rPr lang="en-US" sz="24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TIẾT 97: HÀNH ĐỘNG NÓI </a:t>
            </a:r>
            <a:endParaRPr lang="en-US" sz="2400" b="1" u="sng" dirty="0">
              <a:solidFill>
                <a:srgbClr val="C00000"/>
              </a:solidFill>
              <a:effectLst>
                <a:outerShdw blurRad="38100" dist="38100" dir="2700000" algn="tl">
                  <a:srgbClr val="000000">
                    <a:alpha val="43137"/>
                  </a:srgbClr>
                </a:outerShdw>
              </a:effectLst>
            </a:endParaRPr>
          </a:p>
        </p:txBody>
      </p:sp>
      <p:sp>
        <p:nvSpPr>
          <p:cNvPr id="7" name="TextBox 6"/>
          <p:cNvSpPr txBox="1"/>
          <p:nvPr/>
        </p:nvSpPr>
        <p:spPr>
          <a:xfrm>
            <a:off x="3669102" y="903672"/>
            <a:ext cx="5391861" cy="461665"/>
          </a:xfrm>
          <a:prstGeom prst="rect">
            <a:avLst/>
          </a:prstGeom>
          <a:noFill/>
          <a:ln>
            <a:solidFill>
              <a:srgbClr val="361CD2"/>
            </a:solidFill>
          </a:ln>
        </p:spPr>
        <p:txBody>
          <a:bodyPr wrap="none" rtlCol="0">
            <a:spAutoFit/>
          </a:bodyPr>
          <a:lstStyle/>
          <a:p>
            <a:pPr algn="ctr"/>
            <a:r>
              <a:rPr lang="en-US" sz="2400" b="1" dirty="0">
                <a:solidFill>
                  <a:srgbClr val="C00000"/>
                </a:solidFill>
                <a:latin typeface="Times New Roman" pitchFamily="18" charset="0"/>
                <a:cs typeface="Times New Roman" pitchFamily="18" charset="0"/>
              </a:rPr>
              <a:t>SƠ ĐỒ TƯ DUY CỦNG CỐ BÀI HỌC </a:t>
            </a:r>
          </a:p>
        </p:txBody>
      </p:sp>
      <p:sp>
        <p:nvSpPr>
          <p:cNvPr id="8" name="Rectangle 7"/>
          <p:cNvSpPr/>
          <p:nvPr/>
        </p:nvSpPr>
        <p:spPr>
          <a:xfrm>
            <a:off x="4288984" y="1365337"/>
            <a:ext cx="2178802" cy="369332"/>
          </a:xfrm>
          <a:prstGeom prst="rect">
            <a:avLst/>
          </a:prstGeom>
          <a:solidFill>
            <a:srgbClr val="FFFFFF"/>
          </a:solidFill>
          <a:ln>
            <a:solidFill>
              <a:srgbClr val="361CD2"/>
            </a:solidFill>
          </a:ln>
        </p:spPr>
        <p:txBody>
          <a:bodyPr wrap="none">
            <a:spAutoFit/>
          </a:bodyPr>
          <a:lstStyle/>
          <a:p>
            <a:r>
              <a:rPr lang="en-US"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HÀNH ĐỘNG NÓI </a:t>
            </a:r>
            <a:endParaRPr lang="en-US" dirty="0">
              <a:solidFill>
                <a:srgbClr val="C00000"/>
              </a:solidFill>
            </a:endParaRPr>
          </a:p>
        </p:txBody>
      </p:sp>
      <p:sp>
        <p:nvSpPr>
          <p:cNvPr id="9" name="Rectangle 8"/>
          <p:cNvSpPr/>
          <p:nvPr/>
        </p:nvSpPr>
        <p:spPr>
          <a:xfrm>
            <a:off x="556712" y="2099339"/>
            <a:ext cx="3149600" cy="369332"/>
          </a:xfrm>
          <a:prstGeom prst="rect">
            <a:avLst/>
          </a:prstGeom>
          <a:ln>
            <a:solidFill>
              <a:srgbClr val="361CD2"/>
            </a:solidFill>
          </a:ln>
        </p:spPr>
        <p:txBody>
          <a:bodyPr wrap="square">
            <a:spAutoFit/>
          </a:bodyPr>
          <a:lstStyle/>
          <a:p>
            <a:r>
              <a:rPr lang="en-US"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KHÁI NIỆM </a:t>
            </a:r>
            <a:endParaRPr lang="en-US" dirty="0">
              <a:solidFill>
                <a:srgbClr val="FF0000"/>
              </a:solidFill>
            </a:endParaRPr>
          </a:p>
        </p:txBody>
      </p:sp>
      <p:sp>
        <p:nvSpPr>
          <p:cNvPr id="10" name="Rectangle 9"/>
          <p:cNvSpPr/>
          <p:nvPr/>
        </p:nvSpPr>
        <p:spPr>
          <a:xfrm>
            <a:off x="5575412" y="2195253"/>
            <a:ext cx="4632268" cy="369332"/>
          </a:xfrm>
          <a:prstGeom prst="rect">
            <a:avLst/>
          </a:prstGeom>
          <a:ln>
            <a:solidFill>
              <a:srgbClr val="361CD2"/>
            </a:solidFill>
          </a:ln>
        </p:spPr>
        <p:txBody>
          <a:bodyPr wrap="square">
            <a:spAutoFit/>
          </a:bodyPr>
          <a:lstStyle/>
          <a:p>
            <a:r>
              <a:rPr lang="en-US"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MỘT SỐ KIỂU HÀNH ĐỘNG NÓI </a:t>
            </a:r>
            <a:endParaRPr lang="en-US" dirty="0">
              <a:solidFill>
                <a:srgbClr val="FF0000"/>
              </a:solidFill>
            </a:endParaRPr>
          </a:p>
        </p:txBody>
      </p:sp>
      <p:sp>
        <p:nvSpPr>
          <p:cNvPr id="11" name="Rectangle 10"/>
          <p:cNvSpPr/>
          <p:nvPr/>
        </p:nvSpPr>
        <p:spPr>
          <a:xfrm>
            <a:off x="508001" y="2838271"/>
            <a:ext cx="2946399" cy="1477328"/>
          </a:xfrm>
          <a:prstGeom prst="rect">
            <a:avLst/>
          </a:prstGeom>
          <a:ln>
            <a:solidFill>
              <a:srgbClr val="361CD2"/>
            </a:solidFill>
          </a:ln>
        </p:spPr>
        <p:txBody>
          <a:bodyPr wrap="square">
            <a:spAutoFit/>
          </a:bodyPr>
          <a:lstStyle/>
          <a:p>
            <a:r>
              <a:rPr lang="en-US" b="1" dirty="0">
                <a:solidFill>
                  <a:srgbClr val="C00000"/>
                </a:solidFill>
                <a:latin typeface="Times New Roman" pitchFamily="18" charset="0"/>
                <a:cs typeface="Times New Roman" pitchFamily="18" charset="0"/>
              </a:rPr>
              <a:t>HÀNH ĐỘNG NÓI LÀ HÀNH ĐỘNG ĐƯỢC THỰC HIỆN BẰNG LỜI NÓI NHẰM MỤC ĐÍCH NHẤT ĐỊNH </a:t>
            </a:r>
            <a:endParaRPr lang="en-US" b="1" dirty="0">
              <a:solidFill>
                <a:srgbClr val="C00000"/>
              </a:solidFill>
            </a:endParaRPr>
          </a:p>
        </p:txBody>
      </p:sp>
      <p:sp>
        <p:nvSpPr>
          <p:cNvPr id="12" name="Rectangle 11"/>
          <p:cNvSpPr/>
          <p:nvPr/>
        </p:nvSpPr>
        <p:spPr>
          <a:xfrm>
            <a:off x="7426167" y="2886348"/>
            <a:ext cx="954107" cy="1754326"/>
          </a:xfrm>
          <a:prstGeom prst="rect">
            <a:avLst/>
          </a:prstGeom>
          <a:ln>
            <a:solidFill>
              <a:srgbClr val="361CD2"/>
            </a:solidFill>
          </a:ln>
        </p:spPr>
        <p:txBody>
          <a:bodyPr wrap="none">
            <a:spAutoFit/>
          </a:bodyPr>
          <a:lstStyle/>
          <a:p>
            <a:endParaRPr lang="en-US"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a:p>
            <a:r>
              <a:rPr lang="en-US" b="1" dirty="0">
                <a:solidFill>
                  <a:srgbClr val="C00000"/>
                </a:solidFill>
                <a:latin typeface="Times New Roman" pitchFamily="18" charset="0"/>
                <a:cs typeface="Times New Roman" pitchFamily="18" charset="0"/>
              </a:rPr>
              <a:t>HÀNH</a:t>
            </a:r>
          </a:p>
          <a:p>
            <a:r>
              <a:rPr lang="en-US" b="1" dirty="0">
                <a:solidFill>
                  <a:srgbClr val="C00000"/>
                </a:solidFill>
                <a:latin typeface="Times New Roman" pitchFamily="18" charset="0"/>
                <a:cs typeface="Times New Roman" pitchFamily="18" charset="0"/>
              </a:rPr>
              <a:t> ĐỘNG</a:t>
            </a:r>
          </a:p>
          <a:p>
            <a:r>
              <a:rPr lang="en-US" b="1" dirty="0">
                <a:solidFill>
                  <a:srgbClr val="C00000"/>
                </a:solidFill>
                <a:latin typeface="Times New Roman" pitchFamily="18" charset="0"/>
                <a:cs typeface="Times New Roman" pitchFamily="18" charset="0"/>
              </a:rPr>
              <a:t>ĐIỀU </a:t>
            </a:r>
          </a:p>
          <a:p>
            <a:r>
              <a:rPr lang="en-US" b="1" dirty="0">
                <a:solidFill>
                  <a:srgbClr val="C00000"/>
                </a:solidFill>
                <a:latin typeface="Times New Roman" pitchFamily="18" charset="0"/>
                <a:cs typeface="Times New Roman" pitchFamily="18" charset="0"/>
              </a:rPr>
              <a:t>KHIỂN</a:t>
            </a:r>
          </a:p>
          <a:p>
            <a:endParaRPr lang="en-US"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3" name="Rectangle 12"/>
          <p:cNvSpPr/>
          <p:nvPr/>
        </p:nvSpPr>
        <p:spPr>
          <a:xfrm>
            <a:off x="4062597" y="2886348"/>
            <a:ext cx="1220606" cy="1846659"/>
          </a:xfrm>
          <a:prstGeom prst="rect">
            <a:avLst/>
          </a:prstGeom>
          <a:ln>
            <a:solidFill>
              <a:srgbClr val="361CD2"/>
            </a:solidFill>
          </a:ln>
        </p:spPr>
        <p:txBody>
          <a:bodyPr wrap="square">
            <a:spAutoFit/>
          </a:bodyPr>
          <a:lstStyle/>
          <a:p>
            <a:endParaRPr lang="en-US"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a:p>
            <a:r>
              <a:rPr lang="en-US" sz="2000" b="1" dirty="0">
                <a:solidFill>
                  <a:srgbClr val="C00000"/>
                </a:solidFill>
                <a:latin typeface="Times New Roman" pitchFamily="18" charset="0"/>
                <a:cs typeface="Times New Roman" pitchFamily="18" charset="0"/>
              </a:rPr>
              <a:t>HÀNH</a:t>
            </a:r>
          </a:p>
          <a:p>
            <a:r>
              <a:rPr lang="en-US" sz="2000" b="1" dirty="0">
                <a:solidFill>
                  <a:srgbClr val="C00000"/>
                </a:solidFill>
                <a:latin typeface="Times New Roman" pitchFamily="18" charset="0"/>
                <a:cs typeface="Times New Roman" pitchFamily="18" charset="0"/>
              </a:rPr>
              <a:t> ĐỘNG</a:t>
            </a:r>
          </a:p>
          <a:p>
            <a:r>
              <a:rPr lang="en-US" sz="2000" b="1" dirty="0">
                <a:solidFill>
                  <a:srgbClr val="C00000"/>
                </a:solidFill>
                <a:latin typeface="Times New Roman" pitchFamily="18" charset="0"/>
                <a:cs typeface="Times New Roman" pitchFamily="18" charset="0"/>
              </a:rPr>
              <a:t> HỎI</a:t>
            </a:r>
          </a:p>
          <a:p>
            <a:endParaRPr lang="en-US"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a:p>
            <a:r>
              <a:rPr lang="en-US"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p>
        </p:txBody>
      </p:sp>
      <p:sp>
        <p:nvSpPr>
          <p:cNvPr id="14" name="Rectangle 13"/>
          <p:cNvSpPr/>
          <p:nvPr/>
        </p:nvSpPr>
        <p:spPr>
          <a:xfrm>
            <a:off x="5867621" y="2909500"/>
            <a:ext cx="994824" cy="1754326"/>
          </a:xfrm>
          <a:prstGeom prst="rect">
            <a:avLst/>
          </a:prstGeom>
          <a:ln>
            <a:solidFill>
              <a:srgbClr val="361CD2"/>
            </a:solidFill>
          </a:ln>
        </p:spPr>
        <p:txBody>
          <a:bodyPr wrap="none">
            <a:spAutoFit/>
          </a:bodyPr>
          <a:lstStyle/>
          <a:p>
            <a:endParaRPr lang="en-US"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a:p>
            <a:r>
              <a:rPr lang="en-US" b="1" dirty="0">
                <a:solidFill>
                  <a:srgbClr val="C00000"/>
                </a:solidFill>
                <a:latin typeface="Times New Roman" pitchFamily="18" charset="0"/>
                <a:cs typeface="Times New Roman" pitchFamily="18" charset="0"/>
              </a:rPr>
              <a:t>HÀNH </a:t>
            </a:r>
          </a:p>
          <a:p>
            <a:r>
              <a:rPr lang="en-US" b="1" dirty="0">
                <a:solidFill>
                  <a:srgbClr val="C00000"/>
                </a:solidFill>
                <a:latin typeface="Times New Roman" pitchFamily="18" charset="0"/>
                <a:cs typeface="Times New Roman" pitchFamily="18" charset="0"/>
              </a:rPr>
              <a:t>ĐỘNG</a:t>
            </a:r>
          </a:p>
          <a:p>
            <a:r>
              <a:rPr lang="en-US" b="1" dirty="0">
                <a:solidFill>
                  <a:srgbClr val="C00000"/>
                </a:solidFill>
                <a:latin typeface="Times New Roman" pitchFamily="18" charset="0"/>
                <a:cs typeface="Times New Roman" pitchFamily="18" charset="0"/>
              </a:rPr>
              <a:t> TRÌNH</a:t>
            </a:r>
          </a:p>
          <a:p>
            <a:r>
              <a:rPr lang="en-US" b="1" dirty="0">
                <a:solidFill>
                  <a:srgbClr val="C00000"/>
                </a:solidFill>
                <a:latin typeface="Times New Roman" pitchFamily="18" charset="0"/>
                <a:cs typeface="Times New Roman" pitchFamily="18" charset="0"/>
              </a:rPr>
              <a:t> BÀY</a:t>
            </a:r>
          </a:p>
          <a:p>
            <a:r>
              <a:rPr lang="en-US"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p>
        </p:txBody>
      </p:sp>
      <p:sp>
        <p:nvSpPr>
          <p:cNvPr id="15" name="Rectangle 14"/>
          <p:cNvSpPr/>
          <p:nvPr/>
        </p:nvSpPr>
        <p:spPr>
          <a:xfrm>
            <a:off x="8913506" y="2895600"/>
            <a:ext cx="934871" cy="1754326"/>
          </a:xfrm>
          <a:prstGeom prst="rect">
            <a:avLst/>
          </a:prstGeom>
          <a:ln>
            <a:solidFill>
              <a:srgbClr val="361CD2"/>
            </a:solidFill>
          </a:ln>
        </p:spPr>
        <p:txBody>
          <a:bodyPr wrap="none">
            <a:spAutoFit/>
          </a:bodyPr>
          <a:lstStyle/>
          <a:p>
            <a:endParaRPr lang="en-US"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a:p>
            <a:r>
              <a:rPr lang="en-US" b="1" dirty="0">
                <a:solidFill>
                  <a:srgbClr val="C00000"/>
                </a:solidFill>
                <a:latin typeface="Times New Roman" pitchFamily="18" charset="0"/>
                <a:cs typeface="Times New Roman" pitchFamily="18" charset="0"/>
              </a:rPr>
              <a:t>HÀNH </a:t>
            </a:r>
          </a:p>
          <a:p>
            <a:r>
              <a:rPr lang="en-US" b="1" dirty="0">
                <a:solidFill>
                  <a:srgbClr val="C00000"/>
                </a:solidFill>
                <a:latin typeface="Times New Roman" pitchFamily="18" charset="0"/>
                <a:cs typeface="Times New Roman" pitchFamily="18" charset="0"/>
              </a:rPr>
              <a:t>ĐỘNG </a:t>
            </a:r>
          </a:p>
          <a:p>
            <a:r>
              <a:rPr lang="en-US" b="1" dirty="0">
                <a:solidFill>
                  <a:srgbClr val="C00000"/>
                </a:solidFill>
                <a:latin typeface="Times New Roman" pitchFamily="18" charset="0"/>
                <a:cs typeface="Times New Roman" pitchFamily="18" charset="0"/>
              </a:rPr>
              <a:t>HỨA</a:t>
            </a:r>
          </a:p>
          <a:p>
            <a:r>
              <a:rPr lang="en-US" b="1" dirty="0">
                <a:solidFill>
                  <a:srgbClr val="C00000"/>
                </a:solidFill>
                <a:latin typeface="Times New Roman" pitchFamily="18" charset="0"/>
                <a:cs typeface="Times New Roman" pitchFamily="18" charset="0"/>
              </a:rPr>
              <a:t> HEN </a:t>
            </a:r>
          </a:p>
          <a:p>
            <a:endParaRPr lang="en-US" dirty="0">
              <a:solidFill>
                <a:srgbClr val="C00000"/>
              </a:solidFill>
            </a:endParaRPr>
          </a:p>
        </p:txBody>
      </p:sp>
      <p:sp>
        <p:nvSpPr>
          <p:cNvPr id="16" name="Rectangle 15"/>
          <p:cNvSpPr/>
          <p:nvPr/>
        </p:nvSpPr>
        <p:spPr>
          <a:xfrm>
            <a:off x="10375675" y="2895600"/>
            <a:ext cx="1133644" cy="1754326"/>
          </a:xfrm>
          <a:prstGeom prst="rect">
            <a:avLst/>
          </a:prstGeom>
          <a:ln>
            <a:solidFill>
              <a:srgbClr val="361CD2"/>
            </a:solidFill>
          </a:ln>
        </p:spPr>
        <p:txBody>
          <a:bodyPr wrap="none">
            <a:spAutoFit/>
          </a:bodyPr>
          <a:lstStyle/>
          <a:p>
            <a:endParaRPr lang="en-US"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a:p>
            <a:r>
              <a:rPr lang="en-US" b="1" dirty="0">
                <a:solidFill>
                  <a:srgbClr val="C00000"/>
                </a:solidFill>
                <a:latin typeface="Times New Roman" pitchFamily="18" charset="0"/>
                <a:cs typeface="Times New Roman" pitchFamily="18" charset="0"/>
              </a:rPr>
              <a:t>HÀNH </a:t>
            </a:r>
          </a:p>
          <a:p>
            <a:r>
              <a:rPr lang="en-US" b="1" dirty="0">
                <a:solidFill>
                  <a:srgbClr val="C00000"/>
                </a:solidFill>
                <a:latin typeface="Times New Roman" pitchFamily="18" charset="0"/>
                <a:cs typeface="Times New Roman" pitchFamily="18" charset="0"/>
              </a:rPr>
              <a:t>ĐỘNG </a:t>
            </a:r>
          </a:p>
          <a:p>
            <a:r>
              <a:rPr lang="en-US" b="1" dirty="0">
                <a:solidFill>
                  <a:srgbClr val="C00000"/>
                </a:solidFill>
                <a:latin typeface="Times New Roman" pitchFamily="18" charset="0"/>
                <a:cs typeface="Times New Roman" pitchFamily="18" charset="0"/>
              </a:rPr>
              <a:t>BỘC LỘ </a:t>
            </a:r>
          </a:p>
          <a:p>
            <a:r>
              <a:rPr lang="en-US" b="1" dirty="0">
                <a:solidFill>
                  <a:srgbClr val="C00000"/>
                </a:solidFill>
                <a:latin typeface="Times New Roman" pitchFamily="18" charset="0"/>
                <a:cs typeface="Times New Roman" pitchFamily="18" charset="0"/>
              </a:rPr>
              <a:t>CẢM</a:t>
            </a:r>
          </a:p>
          <a:p>
            <a:r>
              <a:rPr lang="en-US" b="1" dirty="0">
                <a:solidFill>
                  <a:srgbClr val="C00000"/>
                </a:solidFill>
                <a:latin typeface="Times New Roman" pitchFamily="18" charset="0"/>
                <a:cs typeface="Times New Roman" pitchFamily="18" charset="0"/>
              </a:rPr>
              <a:t> XÚC</a:t>
            </a:r>
          </a:p>
        </p:txBody>
      </p:sp>
      <p:cxnSp>
        <p:nvCxnSpPr>
          <p:cNvPr id="19" name="Straight Arrow Connector 18"/>
          <p:cNvCxnSpPr/>
          <p:nvPr/>
        </p:nvCxnSpPr>
        <p:spPr>
          <a:xfrm flipH="1">
            <a:off x="3251202" y="1734669"/>
            <a:ext cx="1622791" cy="3550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11" idx="0"/>
          </p:cNvCxnSpPr>
          <p:nvPr/>
        </p:nvCxnSpPr>
        <p:spPr>
          <a:xfrm>
            <a:off x="1981200" y="2468671"/>
            <a:ext cx="1" cy="36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096000" y="1734669"/>
            <a:ext cx="15240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5283203" y="2468672"/>
            <a:ext cx="584419" cy="4269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6605968" y="2538424"/>
            <a:ext cx="0" cy="3710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12" idx="0"/>
          </p:cNvCxnSpPr>
          <p:nvPr/>
        </p:nvCxnSpPr>
        <p:spPr>
          <a:xfrm flipH="1">
            <a:off x="7903221" y="2516460"/>
            <a:ext cx="159017" cy="3698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endCxn id="15" idx="0"/>
          </p:cNvCxnSpPr>
          <p:nvPr/>
        </p:nvCxnSpPr>
        <p:spPr>
          <a:xfrm flipH="1">
            <a:off x="9380942" y="2538424"/>
            <a:ext cx="155811" cy="3571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10160000" y="2502933"/>
            <a:ext cx="609600" cy="4229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393885151"/>
      </p:ext>
    </p:extLst>
  </p:cSld>
  <p:clrMapOvr>
    <a:masterClrMapping/>
  </p:clrMapOvr>
  <mc:AlternateContent xmlns:mc="http://schemas.openxmlformats.org/markup-compatibility/2006" xmlns:p14="http://schemas.microsoft.com/office/powerpoint/2010/main">
    <mc:Choice Requires="p14">
      <p:transition spd="slow" p14:dur="2000" advTm="54408"/>
    </mc:Choice>
    <mc:Fallback xmlns="">
      <p:transition spd="slow" advTm="5440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ppt_x"/>
                                          </p:val>
                                        </p:tav>
                                        <p:tav tm="100000">
                                          <p:val>
                                            <p:strVal val="#ppt_x"/>
                                          </p:val>
                                        </p:tav>
                                      </p:tavLst>
                                    </p:anim>
                                    <p:anim calcmode="lin" valueType="num">
                                      <p:cBhvr additive="base">
                                        <p:cTn id="19" dur="500" fill="hold"/>
                                        <p:tgtEl>
                                          <p:spTgt spid="19"/>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additive="base">
                                        <p:cTn id="28" dur="500" fill="hold"/>
                                        <p:tgtEl>
                                          <p:spTgt spid="20"/>
                                        </p:tgtEl>
                                        <p:attrNameLst>
                                          <p:attrName>ppt_x</p:attrName>
                                        </p:attrNameLst>
                                      </p:cBhvr>
                                      <p:tavLst>
                                        <p:tav tm="0">
                                          <p:val>
                                            <p:strVal val="#ppt_x"/>
                                          </p:val>
                                        </p:tav>
                                        <p:tav tm="100000">
                                          <p:val>
                                            <p:strVal val="#ppt_x"/>
                                          </p:val>
                                        </p:tav>
                                      </p:tavLst>
                                    </p:anim>
                                    <p:anim calcmode="lin" valueType="num">
                                      <p:cBhvr additive="base">
                                        <p:cTn id="29" dur="500" fill="hold"/>
                                        <p:tgtEl>
                                          <p:spTgt spid="20"/>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fill="hold"/>
                                        <p:tgtEl>
                                          <p:spTgt spid="10"/>
                                        </p:tgtEl>
                                        <p:attrNameLst>
                                          <p:attrName>ppt_x</p:attrName>
                                        </p:attrNameLst>
                                      </p:cBhvr>
                                      <p:tavLst>
                                        <p:tav tm="0">
                                          <p:val>
                                            <p:strVal val="#ppt_x"/>
                                          </p:val>
                                        </p:tav>
                                        <p:tav tm="100000">
                                          <p:val>
                                            <p:strVal val="#ppt_x"/>
                                          </p:val>
                                        </p:tav>
                                      </p:tavLst>
                                    </p:anim>
                                    <p:anim calcmode="lin" valueType="num">
                                      <p:cBhvr additive="base">
                                        <p:cTn id="4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500" fill="hold"/>
                                        <p:tgtEl>
                                          <p:spTgt spid="22"/>
                                        </p:tgtEl>
                                        <p:attrNameLst>
                                          <p:attrName>ppt_x</p:attrName>
                                        </p:attrNameLst>
                                      </p:cBhvr>
                                      <p:tavLst>
                                        <p:tav tm="0">
                                          <p:val>
                                            <p:strVal val="#ppt_x"/>
                                          </p:val>
                                        </p:tav>
                                        <p:tav tm="100000">
                                          <p:val>
                                            <p:strVal val="#ppt_x"/>
                                          </p:val>
                                        </p:tav>
                                      </p:tavLst>
                                    </p:anim>
                                    <p:anim calcmode="lin" valueType="num">
                                      <p:cBhvr additive="base">
                                        <p:cTn id="49" dur="500" fill="hold"/>
                                        <p:tgtEl>
                                          <p:spTgt spid="22"/>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additive="base">
                                        <p:cTn id="52" dur="500" fill="hold"/>
                                        <p:tgtEl>
                                          <p:spTgt spid="13"/>
                                        </p:tgtEl>
                                        <p:attrNameLst>
                                          <p:attrName>ppt_x</p:attrName>
                                        </p:attrNameLst>
                                      </p:cBhvr>
                                      <p:tavLst>
                                        <p:tav tm="0">
                                          <p:val>
                                            <p:strVal val="#ppt_x"/>
                                          </p:val>
                                        </p:tav>
                                        <p:tav tm="100000">
                                          <p:val>
                                            <p:strVal val="#ppt_x"/>
                                          </p:val>
                                        </p:tav>
                                      </p:tavLst>
                                    </p:anim>
                                    <p:anim calcmode="lin" valueType="num">
                                      <p:cBhvr additive="base">
                                        <p:cTn id="5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additive="base">
                                        <p:cTn id="58" dur="500" fill="hold"/>
                                        <p:tgtEl>
                                          <p:spTgt spid="23"/>
                                        </p:tgtEl>
                                        <p:attrNameLst>
                                          <p:attrName>ppt_x</p:attrName>
                                        </p:attrNameLst>
                                      </p:cBhvr>
                                      <p:tavLst>
                                        <p:tav tm="0">
                                          <p:val>
                                            <p:strVal val="#ppt_x"/>
                                          </p:val>
                                        </p:tav>
                                        <p:tav tm="100000">
                                          <p:val>
                                            <p:strVal val="#ppt_x"/>
                                          </p:val>
                                        </p:tav>
                                      </p:tavLst>
                                    </p:anim>
                                    <p:anim calcmode="lin" valueType="num">
                                      <p:cBhvr additive="base">
                                        <p:cTn id="59" dur="500" fill="hold"/>
                                        <p:tgtEl>
                                          <p:spTgt spid="2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24"/>
                                        </p:tgtEl>
                                        <p:attrNameLst>
                                          <p:attrName>style.visibility</p:attrName>
                                        </p:attrNameLst>
                                      </p:cBhvr>
                                      <p:to>
                                        <p:strVal val="visible"/>
                                      </p:to>
                                    </p:set>
                                    <p:anim calcmode="lin" valueType="num">
                                      <p:cBhvr additive="base">
                                        <p:cTn id="68" dur="500" fill="hold"/>
                                        <p:tgtEl>
                                          <p:spTgt spid="24"/>
                                        </p:tgtEl>
                                        <p:attrNameLst>
                                          <p:attrName>ppt_x</p:attrName>
                                        </p:attrNameLst>
                                      </p:cBhvr>
                                      <p:tavLst>
                                        <p:tav tm="0">
                                          <p:val>
                                            <p:strVal val="#ppt_x"/>
                                          </p:val>
                                        </p:tav>
                                        <p:tav tm="100000">
                                          <p:val>
                                            <p:strVal val="#ppt_x"/>
                                          </p:val>
                                        </p:tav>
                                      </p:tavLst>
                                    </p:anim>
                                    <p:anim calcmode="lin" valueType="num">
                                      <p:cBhvr additive="base">
                                        <p:cTn id="69" dur="500" fill="hold"/>
                                        <p:tgtEl>
                                          <p:spTgt spid="2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12"/>
                                        </p:tgtEl>
                                        <p:attrNameLst>
                                          <p:attrName>style.visibility</p:attrName>
                                        </p:attrNameLst>
                                      </p:cBhvr>
                                      <p:to>
                                        <p:strVal val="visible"/>
                                      </p:to>
                                    </p:set>
                                    <p:anim calcmode="lin" valueType="num">
                                      <p:cBhvr additive="base">
                                        <p:cTn id="72" dur="500" fill="hold"/>
                                        <p:tgtEl>
                                          <p:spTgt spid="12"/>
                                        </p:tgtEl>
                                        <p:attrNameLst>
                                          <p:attrName>ppt_x</p:attrName>
                                        </p:attrNameLst>
                                      </p:cBhvr>
                                      <p:tavLst>
                                        <p:tav tm="0">
                                          <p:val>
                                            <p:strVal val="#ppt_x"/>
                                          </p:val>
                                        </p:tav>
                                        <p:tav tm="100000">
                                          <p:val>
                                            <p:strVal val="#ppt_x"/>
                                          </p:val>
                                        </p:tav>
                                      </p:tavLst>
                                    </p:anim>
                                    <p:anim calcmode="lin" valueType="num">
                                      <p:cBhvr additive="base">
                                        <p:cTn id="7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additive="base">
                                        <p:cTn id="78" dur="500" fill="hold"/>
                                        <p:tgtEl>
                                          <p:spTgt spid="25"/>
                                        </p:tgtEl>
                                        <p:attrNameLst>
                                          <p:attrName>ppt_x</p:attrName>
                                        </p:attrNameLst>
                                      </p:cBhvr>
                                      <p:tavLst>
                                        <p:tav tm="0">
                                          <p:val>
                                            <p:strVal val="#ppt_x"/>
                                          </p:val>
                                        </p:tav>
                                        <p:tav tm="100000">
                                          <p:val>
                                            <p:strVal val="#ppt_x"/>
                                          </p:val>
                                        </p:tav>
                                      </p:tavLst>
                                    </p:anim>
                                    <p:anim calcmode="lin" valueType="num">
                                      <p:cBhvr additive="base">
                                        <p:cTn id="79" dur="500" fill="hold"/>
                                        <p:tgtEl>
                                          <p:spTgt spid="25"/>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15"/>
                                        </p:tgtEl>
                                        <p:attrNameLst>
                                          <p:attrName>style.visibility</p:attrName>
                                        </p:attrNameLst>
                                      </p:cBhvr>
                                      <p:to>
                                        <p:strVal val="visible"/>
                                      </p:to>
                                    </p:set>
                                    <p:anim calcmode="lin" valueType="num">
                                      <p:cBhvr additive="base">
                                        <p:cTn id="82" dur="500" fill="hold"/>
                                        <p:tgtEl>
                                          <p:spTgt spid="15"/>
                                        </p:tgtEl>
                                        <p:attrNameLst>
                                          <p:attrName>ppt_x</p:attrName>
                                        </p:attrNameLst>
                                      </p:cBhvr>
                                      <p:tavLst>
                                        <p:tav tm="0">
                                          <p:val>
                                            <p:strVal val="#ppt_x"/>
                                          </p:val>
                                        </p:tav>
                                        <p:tav tm="100000">
                                          <p:val>
                                            <p:strVal val="#ppt_x"/>
                                          </p:val>
                                        </p:tav>
                                      </p:tavLst>
                                    </p:anim>
                                    <p:anim calcmode="lin" valueType="num">
                                      <p:cBhvr additive="base">
                                        <p:cTn id="8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nodeType="click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additive="base">
                                        <p:cTn id="88" dur="500" fill="hold"/>
                                        <p:tgtEl>
                                          <p:spTgt spid="26"/>
                                        </p:tgtEl>
                                        <p:attrNameLst>
                                          <p:attrName>ppt_x</p:attrName>
                                        </p:attrNameLst>
                                      </p:cBhvr>
                                      <p:tavLst>
                                        <p:tav tm="0">
                                          <p:val>
                                            <p:strVal val="#ppt_x"/>
                                          </p:val>
                                        </p:tav>
                                        <p:tav tm="100000">
                                          <p:val>
                                            <p:strVal val="#ppt_x"/>
                                          </p:val>
                                        </p:tav>
                                      </p:tavLst>
                                    </p:anim>
                                    <p:anim calcmode="lin" valueType="num">
                                      <p:cBhvr additive="base">
                                        <p:cTn id="89" dur="500" fill="hold"/>
                                        <p:tgtEl>
                                          <p:spTgt spid="26"/>
                                        </p:tgtEl>
                                        <p:attrNameLst>
                                          <p:attrName>ppt_y</p:attrName>
                                        </p:attrNameLst>
                                      </p:cBhvr>
                                      <p:tavLst>
                                        <p:tav tm="0">
                                          <p:val>
                                            <p:strVal val="1+#ppt_h/2"/>
                                          </p:val>
                                        </p:tav>
                                        <p:tav tm="100000">
                                          <p:val>
                                            <p:strVal val="#ppt_y"/>
                                          </p:val>
                                        </p:tav>
                                      </p:tavLst>
                                    </p:anim>
                                  </p:childTnLst>
                                </p:cTn>
                              </p:par>
                              <p:par>
                                <p:cTn id="90" presetID="2" presetClass="entr" presetSubtype="4"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6000" y="1295399"/>
            <a:ext cx="10160000" cy="4800600"/>
          </a:xfrm>
        </p:spPr>
        <p:txBody>
          <a:bodyPr>
            <a:normAutofit/>
          </a:bodyPr>
          <a:lstStyle/>
          <a:p>
            <a:pPr marL="0" indent="0">
              <a:buNone/>
            </a:pPr>
            <a:r>
              <a:rPr lang="en-US" b="1" dirty="0">
                <a:solidFill>
                  <a:srgbClr val="FF0000"/>
                </a:solidFill>
                <a:latin typeface="Times New Roman" pitchFamily="18" charset="0"/>
                <a:cs typeface="Times New Roman" pitchFamily="18" charset="0"/>
              </a:rPr>
              <a:t>IV. </a:t>
            </a:r>
            <a:r>
              <a:rPr lang="en-US" b="1" dirty="0" err="1">
                <a:solidFill>
                  <a:srgbClr val="FF0000"/>
                </a:solidFill>
                <a:latin typeface="Times New Roman" pitchFamily="18" charset="0"/>
                <a:cs typeface="Times New Roman" pitchFamily="18" charset="0"/>
              </a:rPr>
              <a:t>Hướng</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dẫn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tự</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học</a:t>
            </a:r>
            <a:r>
              <a:rPr lang="en-US" b="1" dirty="0">
                <a:solidFill>
                  <a:srgbClr val="FF0000"/>
                </a:solidFill>
                <a:latin typeface="Times New Roman" pitchFamily="18" charset="0"/>
                <a:cs typeface="Times New Roman" pitchFamily="18" charset="0"/>
              </a:rPr>
              <a:t> ở </a:t>
            </a:r>
            <a:r>
              <a:rPr lang="en-US" b="1" dirty="0" err="1">
                <a:solidFill>
                  <a:srgbClr val="FF0000"/>
                </a:solidFill>
                <a:latin typeface="Times New Roman" pitchFamily="18" charset="0"/>
                <a:cs typeface="Times New Roman" pitchFamily="18" charset="0"/>
              </a:rPr>
              <a:t>nhà</a:t>
            </a:r>
            <a:endParaRPr lang="en-US" b="1" dirty="0">
              <a:solidFill>
                <a:srgbClr val="FF0000"/>
              </a:solidFill>
              <a:latin typeface="Times New Roman" pitchFamily="18" charset="0"/>
              <a:cs typeface="Times New Roman" pitchFamily="18" charset="0"/>
            </a:endParaRPr>
          </a:p>
          <a:p>
            <a:pPr marL="514350" indent="-514350">
              <a:buAutoNum type="arabicPeriod"/>
            </a:pPr>
            <a:r>
              <a:rPr lang="en-US" dirty="0" err="1">
                <a:latin typeface="Times New Roman" pitchFamily="18" charset="0"/>
                <a:cs typeface="Times New Roman" pitchFamily="18" charset="0"/>
              </a:rPr>
              <a:t>Đọc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bài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xem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vở</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ghi</a:t>
            </a:r>
            <a:r>
              <a:rPr lang="en-US" dirty="0">
                <a:latin typeface="Times New Roman" pitchFamily="18" charset="0"/>
                <a:cs typeface="Times New Roman" pitchFamily="18" charset="0"/>
              </a:rPr>
              <a:t> </a:t>
            </a:r>
          </a:p>
          <a:p>
            <a:pPr marL="514350" indent="-514350">
              <a:buAutoNum type="arabicPeriod"/>
            </a:pPr>
            <a:r>
              <a:rPr lang="en-US" dirty="0" err="1">
                <a:latin typeface="Times New Roman" pitchFamily="18" charset="0"/>
                <a:cs typeface="Times New Roman" pitchFamily="18" charset="0"/>
              </a:rPr>
              <a:t>Nắm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vững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ghi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nhớ</a:t>
            </a:r>
            <a:r>
              <a:rPr lang="en-US" dirty="0">
                <a:latin typeface="Times New Roman" pitchFamily="18" charset="0"/>
                <a:cs typeface="Times New Roman" pitchFamily="18" charset="0"/>
              </a:rPr>
              <a:t> 1( </a:t>
            </a:r>
            <a:r>
              <a:rPr lang="en-US" dirty="0" err="1">
                <a:latin typeface="Times New Roman" pitchFamily="18" charset="0"/>
                <a:cs typeface="Times New Roman" pitchFamily="18" charset="0"/>
              </a:rPr>
              <a:t>sgk</a:t>
            </a:r>
            <a:r>
              <a:rPr lang="en-US" dirty="0">
                <a:latin typeface="Times New Roman" pitchFamily="18" charset="0"/>
                <a:cs typeface="Times New Roman" pitchFamily="18" charset="0"/>
              </a:rPr>
              <a:t>/ 62); </a:t>
            </a:r>
            <a:r>
              <a:rPr lang="en-US" dirty="0" err="1">
                <a:latin typeface="Times New Roman" pitchFamily="18" charset="0"/>
                <a:cs typeface="Times New Roman" pitchFamily="18" charset="0"/>
              </a:rPr>
              <a:t>Ghi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nhớ</a:t>
            </a:r>
            <a:r>
              <a:rPr lang="en-US" dirty="0">
                <a:latin typeface="Times New Roman" pitchFamily="18" charset="0"/>
                <a:cs typeface="Times New Roman" pitchFamily="18" charset="0"/>
              </a:rPr>
              <a:t> 2 (</a:t>
            </a:r>
            <a:r>
              <a:rPr lang="en-US" dirty="0" err="1">
                <a:latin typeface="Times New Roman" pitchFamily="18" charset="0"/>
                <a:cs typeface="Times New Roman" pitchFamily="18" charset="0"/>
              </a:rPr>
              <a:t>sgk</a:t>
            </a:r>
            <a:r>
              <a:rPr lang="en-US" dirty="0">
                <a:latin typeface="Times New Roman" pitchFamily="18" charset="0"/>
                <a:cs typeface="Times New Roman" pitchFamily="18" charset="0"/>
              </a:rPr>
              <a:t>/ 63)</a:t>
            </a:r>
          </a:p>
          <a:p>
            <a:pPr marL="514350" indent="-514350">
              <a:buAutoNum type="arabicPeriod"/>
            </a:pPr>
            <a:r>
              <a:rPr lang="en-US" dirty="0">
                <a:latin typeface="Times New Roman" pitchFamily="18" charset="0"/>
                <a:cs typeface="Times New Roman" pitchFamily="18" charset="0"/>
              </a:rPr>
              <a:t>Viết </a:t>
            </a:r>
            <a:r>
              <a:rPr lang="en-US" dirty="0" err="1">
                <a:latin typeface="Times New Roman" pitchFamily="18" charset="0"/>
                <a:cs typeface="Times New Roman" pitchFamily="18" charset="0"/>
              </a:rPr>
              <a:t>một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đoạn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hội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thoại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sau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liệt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kê</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kiểu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hành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động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nói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đoạn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hội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thoại</a:t>
            </a:r>
            <a:r>
              <a:rPr lang="en-US" dirty="0">
                <a:latin typeface="Times New Roman" pitchFamily="18" charset="0"/>
                <a:cs typeface="Times New Roman" pitchFamily="18" charset="0"/>
              </a:rPr>
              <a:t>. </a:t>
            </a:r>
          </a:p>
          <a:p>
            <a:pPr marL="0" indent="0">
              <a:lnSpc>
                <a:spcPct val="120000"/>
              </a:lnSpc>
              <a:buNone/>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Gợi</a:t>
            </a:r>
            <a:r>
              <a:rPr lang="en-US" dirty="0">
                <a:latin typeface="Times New Roman" pitchFamily="18" charset="0"/>
                <a:cs typeface="Times New Roman" pitchFamily="18" charset="0"/>
              </a:rPr>
              <a:t> ý: Con </a:t>
            </a:r>
            <a:r>
              <a:rPr lang="en-US" dirty="0" err="1">
                <a:latin typeface="Times New Roman" pitchFamily="18" charset="0"/>
                <a:cs typeface="Times New Roman" pitchFamily="18" charset="0"/>
              </a:rPr>
              <a:t>viết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một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đoạn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hội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thoại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giữa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hai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hoặc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nhiều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người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chủ</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đề</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tự</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chọn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Sau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kẻ</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bảng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liệt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kê</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kiểu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hành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động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nói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được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học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đoạn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hội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thoại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mà</a:t>
            </a:r>
            <a:r>
              <a:rPr lang="en-US" dirty="0">
                <a:latin typeface="Times New Roman" pitchFamily="18" charset="0"/>
                <a:cs typeface="Times New Roman" pitchFamily="18" charset="0"/>
              </a:rPr>
              <a:t> con </a:t>
            </a:r>
            <a:r>
              <a:rPr lang="en-US" dirty="0" err="1">
                <a:latin typeface="Times New Roman" pitchFamily="18" charset="0"/>
                <a:cs typeface="Times New Roman" pitchFamily="18" charset="0"/>
              </a:rPr>
              <a:t>xây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dựng</a:t>
            </a:r>
            <a:r>
              <a:rPr lang="en-US" dirty="0">
                <a:latin typeface="Times New Roman" pitchFamily="18" charset="0"/>
                <a:cs typeface="Times New Roman" pitchFamily="18" charset="0"/>
              </a:rPr>
              <a:t>. </a:t>
            </a:r>
          </a:p>
          <a:p>
            <a:pPr marL="0" indent="0">
              <a:buNone/>
            </a:pPr>
            <a:r>
              <a:rPr lang="en-US" dirty="0">
                <a:latin typeface="Times New Roman" pitchFamily="18" charset="0"/>
                <a:cs typeface="Times New Roman" pitchFamily="18" charset="0"/>
              </a:rPr>
              <a:t>4. </a:t>
            </a:r>
            <a:r>
              <a:rPr lang="en-US" dirty="0" err="1">
                <a:latin typeface="Times New Roman" pitchFamily="18" charset="0"/>
                <a:cs typeface="Times New Roman" pitchFamily="18" charset="0"/>
              </a:rPr>
              <a:t>Chuẩn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bị</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bài</a:t>
            </a:r>
            <a:r>
              <a:rPr lang="en-US" dirty="0">
                <a:latin typeface="Times New Roman" pitchFamily="18" charset="0"/>
                <a:cs typeface="Times New Roman" pitchFamily="18" charset="0"/>
              </a:rPr>
              <a:t> : </a:t>
            </a:r>
            <a:r>
              <a:rPr lang="en-US" dirty="0" err="1">
                <a:latin typeface="Times New Roman" pitchFamily="18" charset="0"/>
                <a:cs typeface="Times New Roman" pitchFamily="18" charset="0"/>
              </a:rPr>
              <a:t>Nước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Việt</a:t>
            </a:r>
            <a:r>
              <a:rPr lang="en-US" dirty="0">
                <a:latin typeface="Times New Roman" pitchFamily="18" charset="0"/>
                <a:cs typeface="Times New Roman" pitchFamily="18" charset="0"/>
              </a:rPr>
              <a:t> ta .</a:t>
            </a:r>
          </a:p>
        </p:txBody>
      </p:sp>
      <p:sp>
        <p:nvSpPr>
          <p:cNvPr id="11" name="Content Placeholder 2"/>
          <p:cNvSpPr txBox="1">
            <a:spLocks/>
          </p:cNvSpPr>
          <p:nvPr/>
        </p:nvSpPr>
        <p:spPr>
          <a:xfrm>
            <a:off x="304801" y="4191000"/>
            <a:ext cx="11902511" cy="2514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US"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942441142"/>
      </p:ext>
    </p:extLst>
  </p:cSld>
  <p:clrMapOvr>
    <a:masterClrMapping/>
  </p:clrMapOvr>
  <mc:AlternateContent xmlns:mc="http://schemas.openxmlformats.org/markup-compatibility/2006" xmlns:p14="http://schemas.microsoft.com/office/powerpoint/2010/main">
    <mc:Choice Requires="p14">
      <p:transition spd="slow" p14:dur="2000" advTm="48066"/>
    </mc:Choice>
    <mc:Fallback xmlns="">
      <p:transition spd="slow" advTm="4806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nodeType="clickEffect">
                                  <p:stCondLst>
                                    <p:cond delay="0"/>
                                  </p:stCondLst>
                                  <p:iterate type="lt">
                                    <p:tmPct val="10000"/>
                                  </p:iterate>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27"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nodeType="clickEffect">
                                  <p:stCondLst>
                                    <p:cond delay="0"/>
                                  </p:stCondLst>
                                  <p:iterate type="lt">
                                    <p:tmPct val="10000"/>
                                  </p:iterate>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36" dur="5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nodeType="clickEffect">
                                  <p:stCondLst>
                                    <p:cond delay="0"/>
                                  </p:stCondLst>
                                  <p:iterate type="lt">
                                    <p:tmPct val="10000"/>
                                  </p:iterate>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500" fill="hold"/>
                                        <p:tgtEl>
                                          <p:spTgt spid="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45" dur="500" fill="hold"/>
                                        <p:tgtEl>
                                          <p:spTgt spid="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1" presetClass="entr" presetSubtype="0" fill="hold" nodeType="clickEffect">
                                  <p:stCondLst>
                                    <p:cond delay="0"/>
                                  </p:stCondLst>
                                  <p:iterate type="lt">
                                    <p:tmPct val="10000"/>
                                  </p:iterate>
                                  <p:childTnLst>
                                    <p:set>
                                      <p:cBhvr>
                                        <p:cTn id="51" dur="1" fill="hold">
                                          <p:stCondLst>
                                            <p:cond delay="0"/>
                                          </p:stCondLst>
                                        </p:cTn>
                                        <p:tgtEl>
                                          <p:spTgt spid="3">
                                            <p:txEl>
                                              <p:pRg st="5" end="5"/>
                                            </p:txEl>
                                          </p:spTgt>
                                        </p:tgtEl>
                                        <p:attrNameLst>
                                          <p:attrName>style.visibility</p:attrName>
                                        </p:attrNameLst>
                                      </p:cBhvr>
                                      <p:to>
                                        <p:strVal val="visible"/>
                                      </p:to>
                                    </p:set>
                                    <p:anim calcmode="lin" valueType="num">
                                      <p:cBhvr>
                                        <p:cTn id="52" dur="500" fill="hold"/>
                                        <p:tgtEl>
                                          <p:spTgt spid="3">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3">
                                            <p:txEl>
                                              <p:pRg st="5" end="5"/>
                                            </p:txEl>
                                          </p:spTgt>
                                        </p:tgtEl>
                                        <p:attrNameLst>
                                          <p:attrName>ppt_y</p:attrName>
                                        </p:attrNameLst>
                                      </p:cBhvr>
                                      <p:tavLst>
                                        <p:tav tm="0">
                                          <p:val>
                                            <p:strVal val="#ppt_y"/>
                                          </p:val>
                                        </p:tav>
                                        <p:tav tm="100000">
                                          <p:val>
                                            <p:strVal val="#ppt_y"/>
                                          </p:val>
                                        </p:tav>
                                      </p:tavLst>
                                    </p:anim>
                                    <p:anim calcmode="lin" valueType="num">
                                      <p:cBhvr>
                                        <p:cTn id="54" dur="500" fill="hold"/>
                                        <p:tgtEl>
                                          <p:spTgt spid="3">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3">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3">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41" presetClass="entr" presetSubtype="0" fill="hold" grpId="0" nodeType="clickEffect" nodePh="1">
                                  <p:stCondLst>
                                    <p:cond delay="0"/>
                                  </p:stCondLst>
                                  <p:endCondLst>
                                    <p:cond evt="begin" delay="0">
                                      <p:tn val="59"/>
                                    </p:cond>
                                  </p:endCondLst>
                                  <p:iterate type="lt">
                                    <p:tmPct val="10000"/>
                                  </p:iterate>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11"/>
                                        </p:tgtEl>
                                        <p:attrNameLst>
                                          <p:attrName>ppt_y</p:attrName>
                                        </p:attrNameLst>
                                      </p:cBhvr>
                                      <p:tavLst>
                                        <p:tav tm="0">
                                          <p:val>
                                            <p:strVal val="#ppt_y"/>
                                          </p:val>
                                        </p:tav>
                                        <p:tav tm="100000">
                                          <p:val>
                                            <p:strVal val="#ppt_y"/>
                                          </p:val>
                                        </p:tav>
                                      </p:tavLst>
                                    </p:anim>
                                    <p:anim calcmode="lin" valueType="num">
                                      <p:cBhvr>
                                        <p:cTn id="63"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body" idx="1"/>
          </p:nvPr>
        </p:nvSpPr>
        <p:spPr>
          <a:xfrm>
            <a:off x="609600" y="304800"/>
            <a:ext cx="11176000" cy="6096000"/>
          </a:xfrm>
        </p:spPr>
        <p:txBody>
          <a:bodyPr/>
          <a:lstStyle/>
          <a:p>
            <a:pPr>
              <a:buFontTx/>
              <a:buNone/>
            </a:pPr>
            <a:r>
              <a:rPr lang="en-US" sz="2400" b="1" dirty="0">
                <a:latin typeface=".VnKoala" pitchFamily="34" charset="0"/>
              </a:rPr>
              <a:t>   </a:t>
            </a:r>
            <a:endParaRPr lang="en-US" sz="4800" b="1" dirty="0">
              <a:solidFill>
                <a:srgbClr val="0000FF"/>
              </a:solidFill>
              <a:latin typeface=".VnAristoteH" pitchFamily="34" charset="0"/>
            </a:endParaRPr>
          </a:p>
          <a:p>
            <a:endParaRPr lang="en-US" sz="2800" dirty="0"/>
          </a:p>
          <a:p>
            <a:endParaRPr lang="en-US" dirty="0"/>
          </a:p>
          <a:p>
            <a:endParaRPr lang="en-US" sz="2800" dirty="0"/>
          </a:p>
          <a:p>
            <a:pPr marL="0" indent="0">
              <a:buNone/>
            </a:pPr>
            <a:r>
              <a:rPr lang="en-US" dirty="0"/>
              <a:t>         </a:t>
            </a:r>
            <a:r>
              <a:rPr lang="en-US" dirty="0" smtClean="0"/>
              <a:t>                </a:t>
            </a:r>
            <a:r>
              <a:rPr lang="en-US" dirty="0" smtClean="0">
                <a:solidFill>
                  <a:srgbClr val="FF0000"/>
                </a:solidFill>
              </a:rPr>
              <a:t>CẢM ƠN CÁC CÔ GIÁO VÀ CÁC CON HỌC SINH!</a:t>
            </a:r>
            <a:endParaRPr lang="en-US" dirty="0">
              <a:solidFill>
                <a:srgbClr val="FF0000"/>
              </a:solidFill>
            </a:endParaRPr>
          </a:p>
        </p:txBody>
      </p:sp>
      <p:pic>
        <p:nvPicPr>
          <p:cNvPr id="50180" name="Picture 4" descr="1314_animado"/>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464800" y="4178300"/>
            <a:ext cx="1727200" cy="2662238"/>
          </a:xfrm>
          <a:prstGeom prst="rect">
            <a:avLst/>
          </a:prstGeom>
          <a:noFill/>
          <a:extLst>
            <a:ext uri="{909E8E84-426E-40DD-AFC4-6F175D3DCCD1}">
              <a14:hiddenFill xmlns:a14="http://schemas.microsoft.com/office/drawing/2010/main">
                <a:solidFill>
                  <a:srgbClr val="FFFFFF"/>
                </a:solidFill>
              </a14:hiddenFill>
            </a:ext>
          </a:extLst>
        </p:spPr>
      </p:pic>
      <p:pic>
        <p:nvPicPr>
          <p:cNvPr id="50181" name="Picture 5" descr="1314_animado"/>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304800" y="4195764"/>
            <a:ext cx="1828800" cy="2662237"/>
          </a:xfrm>
          <a:prstGeom prst="rect">
            <a:avLst/>
          </a:prstGeom>
          <a:noFill/>
          <a:extLst>
            <a:ext uri="{909E8E84-426E-40DD-AFC4-6F175D3DCCD1}">
              <a14:hiddenFill xmlns:a14="http://schemas.microsoft.com/office/drawing/2010/main">
                <a:solidFill>
                  <a:srgbClr val="FFFFFF"/>
                </a:solidFill>
              </a14:hiddenFill>
            </a:ext>
          </a:extLst>
        </p:spPr>
      </p:pic>
      <p:pic>
        <p:nvPicPr>
          <p:cNvPr id="50182" name="Picture 6" descr="image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797880">
            <a:off x="1214967" y="387350"/>
            <a:ext cx="2237317" cy="1371600"/>
          </a:xfrm>
          <a:prstGeom prst="rect">
            <a:avLst/>
          </a:prstGeom>
          <a:noFill/>
          <a:extLst>
            <a:ext uri="{909E8E84-426E-40DD-AFC4-6F175D3DCCD1}">
              <a14:hiddenFill xmlns:a14="http://schemas.microsoft.com/office/drawing/2010/main">
                <a:solidFill>
                  <a:srgbClr val="FFFFFF"/>
                </a:solidFill>
              </a14:hiddenFill>
            </a:ext>
          </a:extLst>
        </p:spPr>
      </p:pic>
      <p:pic>
        <p:nvPicPr>
          <p:cNvPr id="50183" name="Picture 7" descr="dflowe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V="1">
            <a:off x="0" y="5867400"/>
            <a:ext cx="12192000"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55342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0" y="6264"/>
            <a:ext cx="12192000" cy="831937"/>
          </a:xfrm>
          <a:prstGeom prst="roundRect">
            <a:avLst/>
          </a:prstGeom>
          <a:solidFill>
            <a:schemeClr val="tx2">
              <a:lumMod val="75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1009040" y="-85595"/>
            <a:ext cx="10972800" cy="923795"/>
          </a:xfrm>
          <a:ln>
            <a:noFill/>
          </a:ln>
        </p:spPr>
        <p:txBody>
          <a:bodyPr>
            <a:normAutofit/>
          </a:bodyPr>
          <a:lstStyle/>
          <a:p>
            <a:pPr algn="ctr"/>
            <a:r>
              <a:rPr lang="en-US" sz="24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r>
            <a:br>
              <a:rPr lang="en-US" sz="24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br>
            <a:r>
              <a:rPr lang="en-US" sz="24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TIẾT 97: HÀNH ĐỘNG NÓI </a:t>
            </a:r>
            <a:endParaRPr lang="en-US" sz="2400" b="1" u="sng"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838200"/>
            <a:ext cx="12103363" cy="5867400"/>
          </a:xfrm>
          <a:solidFill>
            <a:srgbClr val="FFFFFF"/>
          </a:solidFill>
        </p:spPr>
        <p:txBody>
          <a:bodyPr>
            <a:normAutofit/>
          </a:bodyPr>
          <a:lstStyle/>
          <a:p>
            <a:pPr marL="0" indent="0">
              <a:buNone/>
            </a:pPr>
            <a:r>
              <a:rPr lang="en-US" sz="3600" b="1" dirty="0" err="1">
                <a:solidFill>
                  <a:srgbClr val="FF0000"/>
                </a:solidFill>
                <a:latin typeface="Times New Roman" panose="02020603050405020304" pitchFamily="18" charset="0"/>
                <a:cs typeface="Times New Roman" panose="02020603050405020304" pitchFamily="18" charset="0"/>
              </a:rPr>
              <a:t>Nhóm</a:t>
            </a:r>
            <a:r>
              <a:rPr lang="en-US" sz="3600" b="1" dirty="0">
                <a:solidFill>
                  <a:srgbClr val="FF0000"/>
                </a:solidFill>
                <a:latin typeface="Times New Roman" panose="02020603050405020304" pitchFamily="18" charset="0"/>
                <a:cs typeface="Times New Roman" panose="02020603050405020304" pitchFamily="18" charset="0"/>
              </a:rPr>
              <a:t> 1. </a:t>
            </a:r>
          </a:p>
          <a:p>
            <a:pPr marL="0" indent="0">
              <a:buNone/>
            </a:pPr>
            <a:r>
              <a:rPr lang="en-US" dirty="0">
                <a:solidFill>
                  <a:srgbClr val="800000"/>
                </a:solidFill>
                <a:latin typeface="Times New Roman" panose="02020603050405020304" pitchFamily="18" charset="0"/>
                <a:cs typeface="Times New Roman" panose="02020603050405020304" pitchFamily="18" charset="0"/>
              </a:rPr>
              <a:t>   </a:t>
            </a:r>
            <a:endParaRPr lang="vi-VN" altLang="en-US" sz="2800" dirty="0">
              <a:solidFill>
                <a:srgbClr val="0000FF"/>
              </a:solidFill>
              <a:latin typeface="Times New Roman" pitchFamily="18" charset="0"/>
            </a:endParaRPr>
          </a:p>
          <a:p>
            <a:pPr marL="0" indent="0">
              <a:buNone/>
            </a:pPr>
            <a:endParaRPr lang="en-US" sz="2800" i="1" u="sng" dirty="0">
              <a:solidFill>
                <a:schemeClr val="accent4">
                  <a:lumMod val="50000"/>
                </a:schemeClr>
              </a:solidFill>
              <a:latin typeface="Times New Roman" panose="02020603050405020304" pitchFamily="18" charset="0"/>
              <a:cs typeface="Times New Roman" panose="02020603050405020304" pitchFamily="18" charset="0"/>
            </a:endParaRPr>
          </a:p>
        </p:txBody>
      </p:sp>
      <p:sp>
        <p:nvSpPr>
          <p:cNvPr id="6" name="Rectangle 8"/>
          <p:cNvSpPr>
            <a:spLocks noChangeArrowheads="1"/>
          </p:cNvSpPr>
          <p:nvPr/>
        </p:nvSpPr>
        <p:spPr bwMode="auto">
          <a:xfrm>
            <a:off x="184152" y="2514600"/>
            <a:ext cx="6146800" cy="3962400"/>
          </a:xfrm>
          <a:prstGeom prst="rect">
            <a:avLst/>
          </a:prstGeom>
          <a:noFill/>
          <a:ln w="28575">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indent="342900" eaLnBrk="0" hangingPunct="0">
              <a:tabLst>
                <a:tab pos="457200" algn="l"/>
              </a:tabLst>
              <a:defRPr>
                <a:solidFill>
                  <a:schemeClr val="tx1"/>
                </a:solidFill>
                <a:latin typeface="Arial" charset="0"/>
                <a:cs typeface="Arial" charset="0"/>
              </a:defRPr>
            </a:lvl1pPr>
            <a:lvl2pPr marL="742950" indent="-285750" eaLnBrk="0" hangingPunct="0">
              <a:tabLst>
                <a:tab pos="457200" algn="l"/>
              </a:tabLst>
              <a:defRPr>
                <a:solidFill>
                  <a:schemeClr val="tx1"/>
                </a:solidFill>
                <a:latin typeface="Arial" charset="0"/>
                <a:cs typeface="Arial" charset="0"/>
              </a:defRPr>
            </a:lvl2pPr>
            <a:lvl3pPr marL="1143000" indent="-228600" eaLnBrk="0" hangingPunct="0">
              <a:tabLst>
                <a:tab pos="457200" algn="l"/>
              </a:tabLst>
              <a:defRPr>
                <a:solidFill>
                  <a:schemeClr val="tx1"/>
                </a:solidFill>
                <a:latin typeface="Arial" charset="0"/>
                <a:cs typeface="Arial" charset="0"/>
              </a:defRPr>
            </a:lvl3pPr>
            <a:lvl4pPr marL="1600200" indent="-228600" eaLnBrk="0" hangingPunct="0">
              <a:tabLst>
                <a:tab pos="457200" algn="l"/>
              </a:tabLst>
              <a:defRPr>
                <a:solidFill>
                  <a:schemeClr val="tx1"/>
                </a:solidFill>
                <a:latin typeface="Arial" charset="0"/>
                <a:cs typeface="Arial" charset="0"/>
              </a:defRPr>
            </a:lvl4pPr>
            <a:lvl5pPr marL="2057400" indent="-228600" eaLnBrk="0" hangingPunct="0">
              <a:tabLst>
                <a:tab pos="457200"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457200"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457200"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457200"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457200" algn="l"/>
              </a:tabLst>
              <a:defRPr>
                <a:solidFill>
                  <a:schemeClr val="tx1"/>
                </a:solidFill>
                <a:latin typeface="Arial" charset="0"/>
                <a:cs typeface="Arial" charset="0"/>
              </a:defRPr>
            </a:lvl9pPr>
          </a:lstStyle>
          <a:p>
            <a:pPr marL="0" marR="0" lvl="0" indent="342900" algn="l" defTabSz="914400" rtl="0" eaLnBrk="1" fontAlgn="base" latinLnBrk="0" hangingPunct="1">
              <a:lnSpc>
                <a:spcPct val="150000"/>
              </a:lnSpc>
              <a:spcBef>
                <a:spcPct val="65000"/>
              </a:spcBef>
              <a:spcAft>
                <a:spcPct val="0"/>
              </a:spcAft>
              <a:buClrTx/>
              <a:buSzTx/>
              <a:buFont typeface="Symbol" pitchFamily="18" charset="2"/>
              <a:buNone/>
              <a:tabLst>
                <a:tab pos="457200" algn="l"/>
              </a:tabLst>
              <a:defRPr/>
            </a:pPr>
            <a:r>
              <a:rPr kumimoji="0" lang="en-US" altLang="en-US" sz="2600" b="0" i="0" u="none" strike="noStrike" kern="0" cap="none" spc="0" normalizeH="0" baseline="0" noProof="0" dirty="0">
                <a:ln>
                  <a:noFill/>
                </a:ln>
                <a:solidFill>
                  <a:prstClr val="black">
                    <a:lumMod val="95000"/>
                    <a:lumOff val="5000"/>
                  </a:prstClr>
                </a:solidFill>
                <a:effectLst/>
                <a:uLnTx/>
                <a:uFillTx/>
                <a:latin typeface="Times New Roman" pitchFamily="18" charset="0"/>
                <a:ea typeface="+mn-ea"/>
                <a:cs typeface="Arial" charset="0"/>
              </a:rPr>
              <a:t>- </a:t>
            </a:r>
            <a:r>
              <a:rPr kumimoji="0" lang="en-US" altLang="en-US" sz="2600" b="0" i="1" u="none" strike="noStrike" kern="0" cap="none" spc="0" normalizeH="0" baseline="0" noProof="0" dirty="0">
                <a:ln>
                  <a:noFill/>
                </a:ln>
                <a:solidFill>
                  <a:prstClr val="black">
                    <a:lumMod val="95000"/>
                    <a:lumOff val="5000"/>
                  </a:prstClr>
                </a:solidFill>
                <a:effectLst/>
                <a:uLnTx/>
                <a:uFillTx/>
                <a:latin typeface="Times New Roman" pitchFamily="18" charset="0"/>
                <a:ea typeface="+mn-ea"/>
                <a:cs typeface="Arial" charset="0"/>
              </a:rPr>
              <a:t>Con </a:t>
            </a:r>
            <a:r>
              <a:rPr kumimoji="0" lang="en-US" altLang="en-US" sz="2600" b="0" i="1" u="none" strike="noStrike" kern="0" cap="none" spc="0" normalizeH="0" baseline="0" noProof="0" dirty="0" err="1">
                <a:ln>
                  <a:noFill/>
                </a:ln>
                <a:solidFill>
                  <a:prstClr val="black">
                    <a:lumMod val="95000"/>
                    <a:lumOff val="5000"/>
                  </a:prstClr>
                </a:solidFill>
                <a:effectLst/>
                <a:uLnTx/>
                <a:uFillTx/>
                <a:latin typeface="Times New Roman" pitchFamily="18" charset="0"/>
                <a:ea typeface="+mn-ea"/>
                <a:cs typeface="Arial" charset="0"/>
              </a:rPr>
              <a:t>trăn</a:t>
            </a:r>
            <a:r>
              <a:rPr kumimoji="0" lang="en-US" altLang="en-US" sz="2600" b="0" i="1" u="none" strike="noStrike" kern="0" cap="none" spc="0" normalizeH="0" baseline="0" noProof="0" dirty="0">
                <a:ln>
                  <a:noFill/>
                </a:ln>
                <a:solidFill>
                  <a:prstClr val="black">
                    <a:lumMod val="95000"/>
                    <a:lumOff val="5000"/>
                  </a:prstClr>
                </a:solidFill>
                <a:effectLst/>
                <a:uLnTx/>
                <a:uFillTx/>
                <a:latin typeface="Times New Roman" pitchFamily="18" charset="0"/>
                <a:ea typeface="+mn-ea"/>
                <a:cs typeface="Arial" charset="0"/>
              </a:rPr>
              <a:t> </a:t>
            </a:r>
            <a:r>
              <a:rPr kumimoji="0" lang="en-US" altLang="en-US" sz="2600" b="0" i="1" u="none" strike="noStrike" kern="0" cap="none" spc="0" normalizeH="0" baseline="0" noProof="0" dirty="0" err="1">
                <a:ln>
                  <a:noFill/>
                </a:ln>
                <a:solidFill>
                  <a:prstClr val="black">
                    <a:lumMod val="95000"/>
                    <a:lumOff val="5000"/>
                  </a:prstClr>
                </a:solidFill>
                <a:effectLst/>
                <a:uLnTx/>
                <a:uFillTx/>
                <a:latin typeface="Times New Roman" pitchFamily="18" charset="0"/>
                <a:ea typeface="+mn-ea"/>
                <a:cs typeface="Arial" charset="0"/>
              </a:rPr>
              <a:t>ấy</a:t>
            </a:r>
            <a:r>
              <a:rPr kumimoji="0" lang="en-US" altLang="en-US" sz="2600" b="0" i="1" u="none" strike="noStrike" kern="0" cap="none" spc="0" normalizeH="0" baseline="0" noProof="0" dirty="0">
                <a:ln>
                  <a:noFill/>
                </a:ln>
                <a:solidFill>
                  <a:prstClr val="black">
                    <a:lumMod val="95000"/>
                    <a:lumOff val="5000"/>
                  </a:prstClr>
                </a:solidFill>
                <a:effectLst/>
                <a:uLnTx/>
                <a:uFillTx/>
                <a:latin typeface="Times New Roman" pitchFamily="18" charset="0"/>
                <a:ea typeface="+mn-ea"/>
                <a:cs typeface="Arial" charset="0"/>
              </a:rPr>
              <a:t> </a:t>
            </a:r>
            <a:r>
              <a:rPr kumimoji="0" lang="en-US" altLang="en-US" sz="2600" b="0" i="1" u="none" strike="noStrike" kern="0" cap="none" spc="0" normalizeH="0" baseline="0" noProof="0" dirty="0" err="1">
                <a:ln>
                  <a:noFill/>
                </a:ln>
                <a:solidFill>
                  <a:prstClr val="black">
                    <a:lumMod val="95000"/>
                    <a:lumOff val="5000"/>
                  </a:prstClr>
                </a:solidFill>
                <a:effectLst/>
                <a:uLnTx/>
                <a:uFillTx/>
                <a:latin typeface="Times New Roman" pitchFamily="18" charset="0"/>
                <a:ea typeface="+mn-ea"/>
                <a:cs typeface="Arial" charset="0"/>
              </a:rPr>
              <a:t>là</a:t>
            </a:r>
            <a:r>
              <a:rPr kumimoji="0" lang="en-US" altLang="en-US" sz="2600" b="0" i="1" u="none" strike="noStrike" kern="0" cap="none" spc="0" normalizeH="0" baseline="0" noProof="0" dirty="0">
                <a:ln>
                  <a:noFill/>
                </a:ln>
                <a:solidFill>
                  <a:prstClr val="black">
                    <a:lumMod val="95000"/>
                    <a:lumOff val="5000"/>
                  </a:prstClr>
                </a:solidFill>
                <a:effectLst/>
                <a:uLnTx/>
                <a:uFillTx/>
                <a:latin typeface="Times New Roman" pitchFamily="18" charset="0"/>
                <a:ea typeface="+mn-ea"/>
                <a:cs typeface="Arial" charset="0"/>
              </a:rPr>
              <a:t> </a:t>
            </a:r>
            <a:r>
              <a:rPr kumimoji="0" lang="en-US" altLang="en-US" sz="2600" b="0" i="1" u="none" strike="noStrike" kern="0" cap="none" spc="0" normalizeH="0" baseline="0" noProof="0" dirty="0" err="1">
                <a:ln>
                  <a:noFill/>
                </a:ln>
                <a:solidFill>
                  <a:prstClr val="black">
                    <a:lumMod val="95000"/>
                    <a:lumOff val="5000"/>
                  </a:prstClr>
                </a:solidFill>
                <a:effectLst/>
                <a:uLnTx/>
                <a:uFillTx/>
                <a:latin typeface="Times New Roman" pitchFamily="18" charset="0"/>
                <a:ea typeface="+mn-ea"/>
                <a:cs typeface="Arial" charset="0"/>
              </a:rPr>
              <a:t>của</a:t>
            </a:r>
            <a:r>
              <a:rPr kumimoji="0" lang="en-US" altLang="en-US" sz="2600" b="0" i="1" u="none" strike="noStrike" kern="0" cap="none" spc="0" normalizeH="0" baseline="0" noProof="0" dirty="0">
                <a:ln>
                  <a:noFill/>
                </a:ln>
                <a:solidFill>
                  <a:prstClr val="black">
                    <a:lumMod val="95000"/>
                    <a:lumOff val="5000"/>
                  </a:prstClr>
                </a:solidFill>
                <a:effectLst/>
                <a:uLnTx/>
                <a:uFillTx/>
                <a:latin typeface="Times New Roman" pitchFamily="18" charset="0"/>
                <a:ea typeface="+mn-ea"/>
                <a:cs typeface="Arial" charset="0"/>
              </a:rPr>
              <a:t> </a:t>
            </a:r>
            <a:r>
              <a:rPr kumimoji="0" lang="en-US" altLang="en-US" sz="2600" b="0" i="1" u="none" strike="noStrike" kern="0" cap="none" spc="0" normalizeH="0" baseline="0" noProof="0" dirty="0" err="1">
                <a:ln>
                  <a:noFill/>
                </a:ln>
                <a:solidFill>
                  <a:prstClr val="black">
                    <a:lumMod val="95000"/>
                    <a:lumOff val="5000"/>
                  </a:prstClr>
                </a:solidFill>
                <a:effectLst/>
                <a:uLnTx/>
                <a:uFillTx/>
                <a:latin typeface="Times New Roman" pitchFamily="18" charset="0"/>
                <a:ea typeface="+mn-ea"/>
                <a:cs typeface="Arial" charset="0"/>
              </a:rPr>
              <a:t>vua</a:t>
            </a:r>
            <a:r>
              <a:rPr kumimoji="0" lang="en-US" altLang="en-US" sz="2600" b="0" i="1" u="none" strike="noStrike" kern="0" cap="none" spc="0" normalizeH="0" baseline="0" noProof="0" dirty="0">
                <a:ln>
                  <a:noFill/>
                </a:ln>
                <a:solidFill>
                  <a:prstClr val="black">
                    <a:lumMod val="95000"/>
                    <a:lumOff val="5000"/>
                  </a:prstClr>
                </a:solidFill>
                <a:effectLst/>
                <a:uLnTx/>
                <a:uFillTx/>
                <a:latin typeface="Times New Roman" pitchFamily="18" charset="0"/>
                <a:ea typeface="+mn-ea"/>
                <a:cs typeface="Arial" charset="0"/>
              </a:rPr>
              <a:t> </a:t>
            </a:r>
            <a:r>
              <a:rPr kumimoji="0" lang="en-US" altLang="en-US" sz="2600" b="0" i="1" u="none" strike="noStrike" kern="0" cap="none" spc="0" normalizeH="0" baseline="0" noProof="0" dirty="0" err="1">
                <a:ln>
                  <a:noFill/>
                </a:ln>
                <a:solidFill>
                  <a:prstClr val="black">
                    <a:lumMod val="95000"/>
                    <a:lumOff val="5000"/>
                  </a:prstClr>
                </a:solidFill>
                <a:effectLst/>
                <a:uLnTx/>
                <a:uFillTx/>
                <a:latin typeface="Times New Roman" pitchFamily="18" charset="0"/>
                <a:ea typeface="+mn-ea"/>
                <a:cs typeface="Arial" charset="0"/>
              </a:rPr>
              <a:t>nuôi</a:t>
            </a:r>
            <a:r>
              <a:rPr kumimoji="0" lang="en-US" altLang="en-US" sz="2600" b="0" i="1" u="none" strike="noStrike" kern="0" cap="none" spc="0" normalizeH="0" baseline="0" noProof="0" dirty="0">
                <a:ln>
                  <a:noFill/>
                </a:ln>
                <a:solidFill>
                  <a:prstClr val="black">
                    <a:lumMod val="95000"/>
                    <a:lumOff val="5000"/>
                  </a:prstClr>
                </a:solidFill>
                <a:effectLst/>
                <a:uLnTx/>
                <a:uFillTx/>
                <a:latin typeface="Times New Roman" pitchFamily="18" charset="0"/>
                <a:ea typeface="+mn-ea"/>
                <a:cs typeface="Arial" charset="0"/>
              </a:rPr>
              <a:t> </a:t>
            </a:r>
            <a:r>
              <a:rPr kumimoji="0" lang="en-US" altLang="en-US" sz="2600" b="0" i="1" u="none" strike="noStrike" kern="0" cap="none" spc="0" normalizeH="0" baseline="0" noProof="0" dirty="0" err="1">
                <a:ln>
                  <a:noFill/>
                </a:ln>
                <a:solidFill>
                  <a:prstClr val="black">
                    <a:lumMod val="95000"/>
                    <a:lumOff val="5000"/>
                  </a:prstClr>
                </a:solidFill>
                <a:effectLst/>
                <a:uLnTx/>
                <a:uFillTx/>
                <a:latin typeface="Times New Roman" pitchFamily="18" charset="0"/>
                <a:ea typeface="+mn-ea"/>
                <a:cs typeface="Arial" charset="0"/>
              </a:rPr>
              <a:t>đã</a:t>
            </a:r>
            <a:r>
              <a:rPr kumimoji="0" lang="en-US" altLang="en-US" sz="2600" b="0" i="1" u="none" strike="noStrike" kern="0" cap="none" spc="0" normalizeH="0" baseline="0" noProof="0" dirty="0">
                <a:ln>
                  <a:noFill/>
                </a:ln>
                <a:solidFill>
                  <a:prstClr val="black">
                    <a:lumMod val="95000"/>
                    <a:lumOff val="5000"/>
                  </a:prstClr>
                </a:solidFill>
                <a:effectLst/>
                <a:uLnTx/>
                <a:uFillTx/>
                <a:latin typeface="Times New Roman" pitchFamily="18" charset="0"/>
                <a:ea typeface="+mn-ea"/>
                <a:cs typeface="Arial" charset="0"/>
              </a:rPr>
              <a:t> </a:t>
            </a:r>
            <a:r>
              <a:rPr kumimoji="0" lang="en-US" altLang="en-US" sz="2600" b="0" i="1" u="none" strike="noStrike" kern="0" cap="none" spc="0" normalizeH="0" baseline="0" noProof="0" dirty="0" err="1">
                <a:ln>
                  <a:noFill/>
                </a:ln>
                <a:solidFill>
                  <a:prstClr val="black">
                    <a:lumMod val="95000"/>
                    <a:lumOff val="5000"/>
                  </a:prstClr>
                </a:solidFill>
                <a:effectLst/>
                <a:uLnTx/>
                <a:uFillTx/>
                <a:latin typeface="Times New Roman" pitchFamily="18" charset="0"/>
                <a:ea typeface="+mn-ea"/>
                <a:cs typeface="Arial" charset="0"/>
              </a:rPr>
              <a:t>lâu</a:t>
            </a:r>
            <a:r>
              <a:rPr kumimoji="0" lang="en-US" altLang="en-US" sz="2600" b="0" i="1" u="none" strike="noStrike" kern="0" cap="none" spc="0" normalizeH="0" baseline="0" noProof="0" dirty="0">
                <a:ln>
                  <a:noFill/>
                </a:ln>
                <a:solidFill>
                  <a:prstClr val="black">
                    <a:lumMod val="95000"/>
                    <a:lumOff val="5000"/>
                  </a:prstClr>
                </a:solidFill>
                <a:effectLst/>
                <a:uLnTx/>
                <a:uFillTx/>
                <a:latin typeface="Times New Roman" pitchFamily="18" charset="0"/>
                <a:ea typeface="+mn-ea"/>
                <a:cs typeface="Arial" charset="0"/>
              </a:rPr>
              <a:t>. Nay </a:t>
            </a:r>
            <a:r>
              <a:rPr kumimoji="0" lang="en-US" altLang="en-US" sz="2600" b="0" i="1" u="none" strike="noStrike" kern="0" cap="none" spc="0" normalizeH="0" baseline="0" noProof="0" dirty="0" err="1">
                <a:ln>
                  <a:noFill/>
                </a:ln>
                <a:solidFill>
                  <a:prstClr val="black">
                    <a:lumMod val="95000"/>
                    <a:lumOff val="5000"/>
                  </a:prstClr>
                </a:solidFill>
                <a:effectLst/>
                <a:uLnTx/>
                <a:uFillTx/>
                <a:latin typeface="Times New Roman" pitchFamily="18" charset="0"/>
                <a:ea typeface="+mn-ea"/>
                <a:cs typeface="Arial" charset="0"/>
              </a:rPr>
              <a:t>em</a:t>
            </a:r>
            <a:r>
              <a:rPr kumimoji="0" lang="en-US" altLang="en-US" sz="2600" b="0" i="1" u="none" strike="noStrike" kern="0" cap="none" spc="0" normalizeH="0" baseline="0" noProof="0" dirty="0">
                <a:ln>
                  <a:noFill/>
                </a:ln>
                <a:solidFill>
                  <a:prstClr val="black">
                    <a:lumMod val="95000"/>
                    <a:lumOff val="5000"/>
                  </a:prstClr>
                </a:solidFill>
                <a:effectLst/>
                <a:uLnTx/>
                <a:uFillTx/>
                <a:latin typeface="Times New Roman" pitchFamily="18" charset="0"/>
                <a:ea typeface="+mn-ea"/>
                <a:cs typeface="Arial" charset="0"/>
              </a:rPr>
              <a:t> </a:t>
            </a:r>
            <a:r>
              <a:rPr kumimoji="0" lang="en-US" altLang="en-US" sz="2600" b="0" i="1" u="none" strike="noStrike" kern="0" cap="none" spc="0" normalizeH="0" baseline="0" noProof="0" dirty="0" err="1">
                <a:ln>
                  <a:noFill/>
                </a:ln>
                <a:solidFill>
                  <a:prstClr val="black">
                    <a:lumMod val="95000"/>
                    <a:lumOff val="5000"/>
                  </a:prstClr>
                </a:solidFill>
                <a:effectLst/>
                <a:uLnTx/>
                <a:uFillTx/>
                <a:latin typeface="Times New Roman" pitchFamily="18" charset="0"/>
                <a:ea typeface="+mn-ea"/>
                <a:cs typeface="Arial" charset="0"/>
              </a:rPr>
              <a:t>giết</a:t>
            </a:r>
            <a:r>
              <a:rPr kumimoji="0" lang="en-US" altLang="en-US" sz="2600" b="0" i="1" u="none" strike="noStrike" kern="0" cap="none" spc="0" normalizeH="0" baseline="0" noProof="0" dirty="0">
                <a:ln>
                  <a:noFill/>
                </a:ln>
                <a:solidFill>
                  <a:prstClr val="black">
                    <a:lumMod val="95000"/>
                    <a:lumOff val="5000"/>
                  </a:prstClr>
                </a:solidFill>
                <a:effectLst/>
                <a:uLnTx/>
                <a:uFillTx/>
                <a:latin typeface="Times New Roman" pitchFamily="18" charset="0"/>
                <a:ea typeface="+mn-ea"/>
                <a:cs typeface="Arial" charset="0"/>
              </a:rPr>
              <a:t> </a:t>
            </a:r>
            <a:r>
              <a:rPr kumimoji="0" lang="en-US" altLang="en-US" sz="2600" b="0" i="1" u="none" strike="noStrike" kern="0" cap="none" spc="0" normalizeH="0" baseline="0" noProof="0" dirty="0" err="1">
                <a:ln>
                  <a:noFill/>
                </a:ln>
                <a:solidFill>
                  <a:prstClr val="black">
                    <a:lumMod val="95000"/>
                    <a:lumOff val="5000"/>
                  </a:prstClr>
                </a:solidFill>
                <a:effectLst/>
                <a:uLnTx/>
                <a:uFillTx/>
                <a:latin typeface="Times New Roman" pitchFamily="18" charset="0"/>
                <a:ea typeface="+mn-ea"/>
                <a:cs typeface="Arial" charset="0"/>
              </a:rPr>
              <a:t>nó</a:t>
            </a:r>
            <a:r>
              <a:rPr kumimoji="0" lang="en-US" altLang="en-US" sz="2600" b="0" i="1" u="none" strike="noStrike" kern="0" cap="none" spc="0" normalizeH="0" baseline="0" noProof="0" dirty="0">
                <a:ln>
                  <a:noFill/>
                </a:ln>
                <a:solidFill>
                  <a:prstClr val="black">
                    <a:lumMod val="95000"/>
                    <a:lumOff val="5000"/>
                  </a:prstClr>
                </a:solidFill>
                <a:effectLst/>
                <a:uLnTx/>
                <a:uFillTx/>
                <a:latin typeface="Times New Roman" pitchFamily="18" charset="0"/>
                <a:ea typeface="+mn-ea"/>
                <a:cs typeface="Arial" charset="0"/>
              </a:rPr>
              <a:t>, </a:t>
            </a:r>
            <a:r>
              <a:rPr kumimoji="0" lang="en-US" altLang="en-US" sz="2600" b="0" i="1" u="none" strike="noStrike" kern="0" cap="none" spc="0" normalizeH="0" baseline="0" noProof="0" dirty="0" err="1">
                <a:ln>
                  <a:noFill/>
                </a:ln>
                <a:solidFill>
                  <a:prstClr val="black">
                    <a:lumMod val="95000"/>
                    <a:lumOff val="5000"/>
                  </a:prstClr>
                </a:solidFill>
                <a:effectLst/>
                <a:uLnTx/>
                <a:uFillTx/>
                <a:latin typeface="Times New Roman" pitchFamily="18" charset="0"/>
                <a:ea typeface="+mn-ea"/>
                <a:cs typeface="Arial" charset="0"/>
              </a:rPr>
              <a:t>tất</a:t>
            </a:r>
            <a:r>
              <a:rPr kumimoji="0" lang="en-US" altLang="en-US" sz="2600" b="0" i="1" u="none" strike="noStrike" kern="0" cap="none" spc="0" normalizeH="0" baseline="0" noProof="0" dirty="0">
                <a:ln>
                  <a:noFill/>
                </a:ln>
                <a:solidFill>
                  <a:prstClr val="black">
                    <a:lumMod val="95000"/>
                    <a:lumOff val="5000"/>
                  </a:prstClr>
                </a:solidFill>
                <a:effectLst/>
                <a:uLnTx/>
                <a:uFillTx/>
                <a:latin typeface="Times New Roman" pitchFamily="18" charset="0"/>
                <a:ea typeface="+mn-ea"/>
                <a:cs typeface="Arial" charset="0"/>
              </a:rPr>
              <a:t> </a:t>
            </a:r>
            <a:r>
              <a:rPr kumimoji="0" lang="en-US" altLang="en-US" sz="2600" b="0" i="1" u="none" strike="noStrike" kern="0" cap="none" spc="0" normalizeH="0" baseline="0" noProof="0" dirty="0" err="1">
                <a:ln>
                  <a:noFill/>
                </a:ln>
                <a:solidFill>
                  <a:prstClr val="black">
                    <a:lumMod val="95000"/>
                    <a:lumOff val="5000"/>
                  </a:prstClr>
                </a:solidFill>
                <a:effectLst/>
                <a:uLnTx/>
                <a:uFillTx/>
                <a:latin typeface="Times New Roman" pitchFamily="18" charset="0"/>
                <a:ea typeface="+mn-ea"/>
                <a:cs typeface="Arial" charset="0"/>
              </a:rPr>
              <a:t>không</a:t>
            </a:r>
            <a:r>
              <a:rPr kumimoji="0" lang="en-US" altLang="en-US" sz="2600" b="0" i="1" u="none" strike="noStrike" kern="0" cap="none" spc="0" normalizeH="0" baseline="0" noProof="0" dirty="0">
                <a:ln>
                  <a:noFill/>
                </a:ln>
                <a:solidFill>
                  <a:prstClr val="black">
                    <a:lumMod val="95000"/>
                    <a:lumOff val="5000"/>
                  </a:prstClr>
                </a:solidFill>
                <a:effectLst/>
                <a:uLnTx/>
                <a:uFillTx/>
                <a:latin typeface="Times New Roman" pitchFamily="18" charset="0"/>
                <a:ea typeface="+mn-ea"/>
                <a:cs typeface="Arial" charset="0"/>
              </a:rPr>
              <a:t> </a:t>
            </a:r>
            <a:r>
              <a:rPr kumimoji="0" lang="en-US" altLang="en-US" sz="2600" b="0" i="1" u="none" strike="noStrike" kern="0" cap="none" spc="0" normalizeH="0" baseline="0" noProof="0" dirty="0" err="1">
                <a:ln>
                  <a:noFill/>
                </a:ln>
                <a:solidFill>
                  <a:prstClr val="black">
                    <a:lumMod val="95000"/>
                    <a:lumOff val="5000"/>
                  </a:prstClr>
                </a:solidFill>
                <a:effectLst/>
                <a:uLnTx/>
                <a:uFillTx/>
                <a:latin typeface="Times New Roman" pitchFamily="18" charset="0"/>
                <a:ea typeface="+mn-ea"/>
                <a:cs typeface="Arial" charset="0"/>
              </a:rPr>
              <a:t>khỏi</a:t>
            </a:r>
            <a:r>
              <a:rPr kumimoji="0" lang="en-US" altLang="en-US" sz="2600" b="0" i="1" u="none" strike="noStrike" kern="0" cap="none" spc="0" normalizeH="0" baseline="0" noProof="0" dirty="0">
                <a:ln>
                  <a:noFill/>
                </a:ln>
                <a:solidFill>
                  <a:prstClr val="black">
                    <a:lumMod val="95000"/>
                    <a:lumOff val="5000"/>
                  </a:prstClr>
                </a:solidFill>
                <a:effectLst/>
                <a:uLnTx/>
                <a:uFillTx/>
                <a:latin typeface="Times New Roman" pitchFamily="18" charset="0"/>
                <a:ea typeface="+mn-ea"/>
                <a:cs typeface="Arial" charset="0"/>
              </a:rPr>
              <a:t> </a:t>
            </a:r>
            <a:r>
              <a:rPr kumimoji="0" lang="en-US" altLang="en-US" sz="2600" b="0" i="1" u="none" strike="noStrike" kern="0" cap="none" spc="0" normalizeH="0" baseline="0" noProof="0" dirty="0" err="1">
                <a:ln>
                  <a:noFill/>
                </a:ln>
                <a:solidFill>
                  <a:prstClr val="black">
                    <a:lumMod val="95000"/>
                    <a:lumOff val="5000"/>
                  </a:prstClr>
                </a:solidFill>
                <a:effectLst/>
                <a:uLnTx/>
                <a:uFillTx/>
                <a:latin typeface="Times New Roman" pitchFamily="18" charset="0"/>
                <a:ea typeface="+mn-ea"/>
                <a:cs typeface="Arial" charset="0"/>
              </a:rPr>
              <a:t>bị</a:t>
            </a:r>
            <a:r>
              <a:rPr kumimoji="0" lang="en-US" altLang="en-US" sz="2600" b="0" i="1" u="none" strike="noStrike" kern="0" cap="none" spc="0" normalizeH="0" baseline="0" noProof="0" dirty="0">
                <a:ln>
                  <a:noFill/>
                </a:ln>
                <a:solidFill>
                  <a:prstClr val="black">
                    <a:lumMod val="95000"/>
                    <a:lumOff val="5000"/>
                  </a:prstClr>
                </a:solidFill>
                <a:effectLst/>
                <a:uLnTx/>
                <a:uFillTx/>
                <a:latin typeface="Times New Roman" pitchFamily="18" charset="0"/>
                <a:ea typeface="+mn-ea"/>
                <a:cs typeface="Arial" charset="0"/>
              </a:rPr>
              <a:t> </a:t>
            </a:r>
            <a:r>
              <a:rPr kumimoji="0" lang="en-US" altLang="en-US" sz="2600" b="0" i="1" u="none" strike="noStrike" kern="0" cap="none" spc="0" normalizeH="0" baseline="0" noProof="0" dirty="0" err="1">
                <a:ln>
                  <a:noFill/>
                </a:ln>
                <a:solidFill>
                  <a:prstClr val="black">
                    <a:lumMod val="95000"/>
                    <a:lumOff val="5000"/>
                  </a:prstClr>
                </a:solidFill>
                <a:effectLst/>
                <a:uLnTx/>
                <a:uFillTx/>
                <a:latin typeface="Times New Roman" pitchFamily="18" charset="0"/>
                <a:ea typeface="+mn-ea"/>
                <a:cs typeface="Arial" charset="0"/>
              </a:rPr>
              <a:t>tội</a:t>
            </a:r>
            <a:r>
              <a:rPr kumimoji="0" lang="en-US" altLang="en-US" sz="2600" b="0" i="1" u="none" strike="noStrike" kern="0" cap="none" spc="0" normalizeH="0" baseline="0" noProof="0" dirty="0">
                <a:ln>
                  <a:noFill/>
                </a:ln>
                <a:solidFill>
                  <a:prstClr val="black">
                    <a:lumMod val="95000"/>
                    <a:lumOff val="5000"/>
                  </a:prstClr>
                </a:solidFill>
                <a:effectLst/>
                <a:uLnTx/>
                <a:uFillTx/>
                <a:latin typeface="Times New Roman" pitchFamily="18" charset="0"/>
                <a:ea typeface="+mn-ea"/>
                <a:cs typeface="Arial" charset="0"/>
              </a:rPr>
              <a:t> </a:t>
            </a:r>
            <a:r>
              <a:rPr kumimoji="0" lang="en-US" altLang="en-US" sz="2600" b="0" i="1" u="none" strike="noStrike" kern="0" cap="none" spc="0" normalizeH="0" baseline="0" noProof="0" dirty="0" err="1">
                <a:ln>
                  <a:noFill/>
                </a:ln>
                <a:solidFill>
                  <a:prstClr val="black">
                    <a:lumMod val="95000"/>
                    <a:lumOff val="5000"/>
                  </a:prstClr>
                </a:solidFill>
                <a:effectLst/>
                <a:uLnTx/>
                <a:uFillTx/>
                <a:latin typeface="Times New Roman" pitchFamily="18" charset="0"/>
                <a:ea typeface="+mn-ea"/>
                <a:cs typeface="Arial" charset="0"/>
              </a:rPr>
              <a:t>chết</a:t>
            </a:r>
            <a:r>
              <a:rPr kumimoji="0" lang="en-US" altLang="en-US" sz="2600" b="0" i="1" u="none" strike="noStrike" kern="0" cap="none" spc="0" normalizeH="0" baseline="0" noProof="0" dirty="0">
                <a:ln>
                  <a:noFill/>
                </a:ln>
                <a:solidFill>
                  <a:prstClr val="black">
                    <a:lumMod val="95000"/>
                    <a:lumOff val="5000"/>
                  </a:prstClr>
                </a:solidFill>
                <a:effectLst/>
                <a:uLnTx/>
                <a:uFillTx/>
                <a:latin typeface="Times New Roman" pitchFamily="18" charset="0"/>
                <a:ea typeface="+mn-ea"/>
                <a:cs typeface="Arial" charset="0"/>
              </a:rPr>
              <a:t>.</a:t>
            </a:r>
            <a:r>
              <a:rPr kumimoji="0" lang="en-US" altLang="en-US" sz="2600" b="0" i="1" u="none" strike="noStrike" kern="0" cap="none" spc="0" normalizeH="0" baseline="0" noProof="0" dirty="0">
                <a:ln>
                  <a:noFill/>
                </a:ln>
                <a:solidFill>
                  <a:srgbClr val="FF0000"/>
                </a:solidFill>
                <a:effectLst/>
                <a:uLnTx/>
                <a:uFillTx/>
                <a:latin typeface="Times New Roman" pitchFamily="18" charset="0"/>
                <a:ea typeface="+mn-ea"/>
                <a:cs typeface="Arial" charset="0"/>
              </a:rPr>
              <a:t> </a:t>
            </a:r>
            <a:r>
              <a:rPr kumimoji="0" lang="en-US" altLang="en-US" sz="2600" b="0" i="1" u="sng" strike="noStrike" kern="0" cap="none" spc="0" normalizeH="0" baseline="0" noProof="0" dirty="0">
                <a:ln>
                  <a:noFill/>
                </a:ln>
                <a:solidFill>
                  <a:srgbClr val="FF0000"/>
                </a:solidFill>
                <a:effectLst/>
                <a:uLnTx/>
                <a:uFillTx/>
                <a:latin typeface="Times New Roman" pitchFamily="18" charset="0"/>
                <a:ea typeface="+mn-ea"/>
                <a:cs typeface="Arial" charset="0"/>
              </a:rPr>
              <a:t>Thôi, </a:t>
            </a:r>
            <a:r>
              <a:rPr kumimoji="0" lang="en-US" altLang="en-US" sz="2600" b="0" i="1" u="sng" strike="noStrike" kern="0" cap="none" spc="0" normalizeH="0" baseline="0" noProof="0" dirty="0" err="1">
                <a:ln>
                  <a:noFill/>
                </a:ln>
                <a:solidFill>
                  <a:srgbClr val="FF0000"/>
                </a:solidFill>
                <a:effectLst/>
                <a:uLnTx/>
                <a:uFillTx/>
                <a:latin typeface="Times New Roman" pitchFamily="18" charset="0"/>
                <a:ea typeface="+mn-ea"/>
                <a:cs typeface="Arial" charset="0"/>
              </a:rPr>
              <a:t>bây</a:t>
            </a:r>
            <a:r>
              <a:rPr kumimoji="0" lang="en-US" altLang="en-US" sz="2600" b="0" i="1" u="sng" strike="noStrike" kern="0" cap="none" spc="0" normalizeH="0" baseline="0" noProof="0" dirty="0">
                <a:ln>
                  <a:noFill/>
                </a:ln>
                <a:solidFill>
                  <a:srgbClr val="FF0000"/>
                </a:solidFill>
                <a:effectLst/>
                <a:uLnTx/>
                <a:uFillTx/>
                <a:latin typeface="Times New Roman" pitchFamily="18" charset="0"/>
                <a:ea typeface="+mn-ea"/>
                <a:cs typeface="Arial" charset="0"/>
              </a:rPr>
              <a:t> </a:t>
            </a:r>
            <a:r>
              <a:rPr kumimoji="0" lang="en-US" altLang="en-US" sz="2600" b="0" i="1" u="sng" strike="noStrike" kern="0" cap="none" spc="0" normalizeH="0" baseline="0" noProof="0" dirty="0" err="1">
                <a:ln>
                  <a:noFill/>
                </a:ln>
                <a:solidFill>
                  <a:srgbClr val="FF0000"/>
                </a:solidFill>
                <a:effectLst/>
                <a:uLnTx/>
                <a:uFillTx/>
                <a:latin typeface="Times New Roman" pitchFamily="18" charset="0"/>
                <a:ea typeface="+mn-ea"/>
                <a:cs typeface="Arial" charset="0"/>
              </a:rPr>
              <a:t>giờ</a:t>
            </a:r>
            <a:r>
              <a:rPr kumimoji="0" lang="en-US" altLang="en-US" sz="2600" b="0" i="1" u="sng" strike="noStrike" kern="0" cap="none" spc="0" normalizeH="0" baseline="0" noProof="0" dirty="0">
                <a:ln>
                  <a:noFill/>
                </a:ln>
                <a:solidFill>
                  <a:srgbClr val="FF0000"/>
                </a:solidFill>
                <a:effectLst/>
                <a:uLnTx/>
                <a:uFillTx/>
                <a:latin typeface="Times New Roman" pitchFamily="18" charset="0"/>
                <a:ea typeface="+mn-ea"/>
                <a:cs typeface="Arial" charset="0"/>
              </a:rPr>
              <a:t> </a:t>
            </a:r>
            <a:r>
              <a:rPr kumimoji="0" lang="en-US" altLang="en-US" sz="2600" b="0" i="1" u="sng" strike="noStrike" kern="0" cap="none" spc="0" normalizeH="0" baseline="0" noProof="0" dirty="0" err="1">
                <a:ln>
                  <a:noFill/>
                </a:ln>
                <a:solidFill>
                  <a:srgbClr val="FF0000"/>
                </a:solidFill>
                <a:effectLst/>
                <a:uLnTx/>
                <a:uFillTx/>
                <a:latin typeface="Times New Roman" pitchFamily="18" charset="0"/>
                <a:ea typeface="+mn-ea"/>
                <a:cs typeface="Arial" charset="0"/>
              </a:rPr>
              <a:t>nhân</a:t>
            </a:r>
            <a:r>
              <a:rPr kumimoji="0" lang="en-US" altLang="en-US" sz="2600" b="0" i="1" u="sng" strike="noStrike" kern="0" cap="none" spc="0" normalizeH="0" baseline="0" noProof="0" dirty="0">
                <a:ln>
                  <a:noFill/>
                </a:ln>
                <a:solidFill>
                  <a:srgbClr val="FF0000"/>
                </a:solidFill>
                <a:effectLst/>
                <a:uLnTx/>
                <a:uFillTx/>
                <a:latin typeface="Times New Roman" pitchFamily="18" charset="0"/>
                <a:ea typeface="+mn-ea"/>
                <a:cs typeface="Arial" charset="0"/>
              </a:rPr>
              <a:t> </a:t>
            </a:r>
            <a:r>
              <a:rPr kumimoji="0" lang="en-US" altLang="en-US" sz="2600" b="0" i="1" u="sng" strike="noStrike" kern="0" cap="none" spc="0" normalizeH="0" baseline="0" noProof="0" dirty="0" err="1">
                <a:ln>
                  <a:noFill/>
                </a:ln>
                <a:solidFill>
                  <a:srgbClr val="FF0000"/>
                </a:solidFill>
                <a:effectLst/>
                <a:uLnTx/>
                <a:uFillTx/>
                <a:latin typeface="Times New Roman" pitchFamily="18" charset="0"/>
                <a:ea typeface="+mn-ea"/>
                <a:cs typeface="Arial" charset="0"/>
              </a:rPr>
              <a:t>trời</a:t>
            </a:r>
            <a:r>
              <a:rPr kumimoji="0" lang="en-US" altLang="en-US" sz="2600" b="0" i="1" u="sng" strike="noStrike" kern="0" cap="none" spc="0" normalizeH="0" baseline="0" noProof="0" dirty="0">
                <a:ln>
                  <a:noFill/>
                </a:ln>
                <a:solidFill>
                  <a:srgbClr val="FF0000"/>
                </a:solidFill>
                <a:effectLst/>
                <a:uLnTx/>
                <a:uFillTx/>
                <a:latin typeface="Times New Roman" pitchFamily="18" charset="0"/>
                <a:ea typeface="+mn-ea"/>
                <a:cs typeface="Arial" charset="0"/>
              </a:rPr>
              <a:t> </a:t>
            </a:r>
            <a:r>
              <a:rPr kumimoji="0" lang="en-US" altLang="en-US" sz="2600" b="0" i="1" u="sng" strike="noStrike" kern="0" cap="none" spc="0" normalizeH="0" baseline="0" noProof="0" dirty="0" err="1">
                <a:ln>
                  <a:noFill/>
                </a:ln>
                <a:solidFill>
                  <a:srgbClr val="FF0000"/>
                </a:solidFill>
                <a:effectLst/>
                <a:uLnTx/>
                <a:uFillTx/>
                <a:latin typeface="Times New Roman" pitchFamily="18" charset="0"/>
                <a:ea typeface="+mn-ea"/>
                <a:cs typeface="Arial" charset="0"/>
              </a:rPr>
              <a:t>chưa</a:t>
            </a:r>
            <a:r>
              <a:rPr kumimoji="0" lang="en-US" altLang="en-US" sz="2600" b="0" i="1" u="sng" strike="noStrike" kern="0" cap="none" spc="0" normalizeH="0" baseline="0" noProof="0" dirty="0">
                <a:ln>
                  <a:noFill/>
                </a:ln>
                <a:solidFill>
                  <a:srgbClr val="FF0000"/>
                </a:solidFill>
                <a:effectLst/>
                <a:uLnTx/>
                <a:uFillTx/>
                <a:latin typeface="Times New Roman" pitchFamily="18" charset="0"/>
                <a:ea typeface="+mn-ea"/>
                <a:cs typeface="Arial" charset="0"/>
              </a:rPr>
              <a:t> </a:t>
            </a:r>
            <a:r>
              <a:rPr kumimoji="0" lang="en-US" altLang="en-US" sz="2600" b="0" i="1" u="sng" strike="noStrike" kern="0" cap="none" spc="0" normalizeH="0" baseline="0" noProof="0" dirty="0" err="1">
                <a:ln>
                  <a:noFill/>
                </a:ln>
                <a:solidFill>
                  <a:srgbClr val="FF0000"/>
                </a:solidFill>
                <a:effectLst/>
                <a:uLnTx/>
                <a:uFillTx/>
                <a:latin typeface="Times New Roman" pitchFamily="18" charset="0"/>
                <a:ea typeface="+mn-ea"/>
                <a:cs typeface="Arial" charset="0"/>
              </a:rPr>
              <a:t>sáng</a:t>
            </a:r>
            <a:r>
              <a:rPr kumimoji="0" lang="en-US" altLang="en-US" sz="2600" b="0" i="1" u="sng" strike="noStrike" kern="0" cap="none" spc="0" normalizeH="0" baseline="0" noProof="0" dirty="0">
                <a:ln>
                  <a:noFill/>
                </a:ln>
                <a:solidFill>
                  <a:srgbClr val="FF0000"/>
                </a:solidFill>
                <a:effectLst/>
                <a:uLnTx/>
                <a:uFillTx/>
                <a:latin typeface="Times New Roman" pitchFamily="18" charset="0"/>
                <a:ea typeface="+mn-ea"/>
                <a:cs typeface="Arial" charset="0"/>
              </a:rPr>
              <a:t> </a:t>
            </a:r>
            <a:r>
              <a:rPr kumimoji="0" lang="en-US" altLang="en-US" sz="2600" b="0" i="1" u="sng" strike="noStrike" kern="0" cap="none" spc="0" normalizeH="0" baseline="0" noProof="0" dirty="0" err="1">
                <a:ln>
                  <a:noFill/>
                </a:ln>
                <a:solidFill>
                  <a:srgbClr val="FF0000"/>
                </a:solidFill>
                <a:effectLst/>
                <a:uLnTx/>
                <a:uFillTx/>
                <a:latin typeface="Times New Roman" pitchFamily="18" charset="0"/>
                <a:ea typeface="+mn-ea"/>
                <a:cs typeface="Arial" charset="0"/>
              </a:rPr>
              <a:t>em</a:t>
            </a:r>
            <a:r>
              <a:rPr kumimoji="0" lang="en-US" altLang="en-US" sz="2600" b="0" i="1" u="sng" strike="noStrike" kern="0" cap="none" spc="0" normalizeH="0" baseline="0" noProof="0" dirty="0">
                <a:ln>
                  <a:noFill/>
                </a:ln>
                <a:solidFill>
                  <a:srgbClr val="FF0000"/>
                </a:solidFill>
                <a:effectLst/>
                <a:uLnTx/>
                <a:uFillTx/>
                <a:latin typeface="Times New Roman" pitchFamily="18" charset="0"/>
                <a:ea typeface="+mn-ea"/>
                <a:cs typeface="Arial" charset="0"/>
              </a:rPr>
              <a:t> </a:t>
            </a:r>
            <a:r>
              <a:rPr kumimoji="0" lang="en-US" altLang="en-US" sz="2600" b="0" i="1" u="sng" strike="noStrike" kern="0" cap="none" spc="0" normalizeH="0" baseline="0" noProof="0" dirty="0" err="1">
                <a:ln>
                  <a:noFill/>
                </a:ln>
                <a:solidFill>
                  <a:srgbClr val="FF0000"/>
                </a:solidFill>
                <a:effectLst/>
                <a:uLnTx/>
                <a:uFillTx/>
                <a:latin typeface="Times New Roman" pitchFamily="18" charset="0"/>
                <a:ea typeface="+mn-ea"/>
                <a:cs typeface="Arial" charset="0"/>
              </a:rPr>
              <a:t>hãy</a:t>
            </a:r>
            <a:r>
              <a:rPr kumimoji="0" lang="en-US" altLang="en-US" sz="2600" b="0" i="1" u="sng" strike="noStrike" kern="0" cap="none" spc="0" normalizeH="0" baseline="0" noProof="0" dirty="0">
                <a:ln>
                  <a:noFill/>
                </a:ln>
                <a:solidFill>
                  <a:srgbClr val="FF0000"/>
                </a:solidFill>
                <a:effectLst/>
                <a:uLnTx/>
                <a:uFillTx/>
                <a:latin typeface="Times New Roman" pitchFamily="18" charset="0"/>
                <a:ea typeface="+mn-ea"/>
                <a:cs typeface="Arial" charset="0"/>
              </a:rPr>
              <a:t> </a:t>
            </a:r>
            <a:r>
              <a:rPr kumimoji="0" lang="en-US" altLang="en-US" sz="2600" b="0" i="1" u="sng" strike="noStrike" kern="0" cap="none" spc="0" normalizeH="0" baseline="0" noProof="0" dirty="0" err="1">
                <a:ln>
                  <a:noFill/>
                </a:ln>
                <a:solidFill>
                  <a:srgbClr val="FF0000"/>
                </a:solidFill>
                <a:effectLst/>
                <a:uLnTx/>
                <a:uFillTx/>
                <a:latin typeface="Times New Roman" pitchFamily="18" charset="0"/>
                <a:ea typeface="+mn-ea"/>
                <a:cs typeface="Arial" charset="0"/>
              </a:rPr>
              <a:t>trốn</a:t>
            </a:r>
            <a:r>
              <a:rPr kumimoji="0" lang="en-US" altLang="en-US" sz="2600" b="0" i="1" u="sng" strike="noStrike" kern="0" cap="none" spc="0" normalizeH="0" baseline="0" noProof="0" dirty="0">
                <a:ln>
                  <a:noFill/>
                </a:ln>
                <a:solidFill>
                  <a:srgbClr val="FF0000"/>
                </a:solidFill>
                <a:effectLst/>
                <a:uLnTx/>
                <a:uFillTx/>
                <a:latin typeface="Times New Roman" pitchFamily="18" charset="0"/>
                <a:ea typeface="+mn-ea"/>
                <a:cs typeface="Arial" charset="0"/>
              </a:rPr>
              <a:t> </a:t>
            </a:r>
            <a:r>
              <a:rPr kumimoji="0" lang="en-US" altLang="en-US" sz="2600" b="0" i="1" u="sng" strike="noStrike" kern="0" cap="none" spc="0" normalizeH="0" baseline="0" noProof="0" dirty="0" err="1">
                <a:ln>
                  <a:noFill/>
                </a:ln>
                <a:solidFill>
                  <a:srgbClr val="FF0000"/>
                </a:solidFill>
                <a:effectLst/>
                <a:uLnTx/>
                <a:uFillTx/>
                <a:latin typeface="Times New Roman" pitchFamily="18" charset="0"/>
                <a:ea typeface="+mn-ea"/>
                <a:cs typeface="Arial" charset="0"/>
              </a:rPr>
              <a:t>ngay</a:t>
            </a:r>
            <a:r>
              <a:rPr kumimoji="0" lang="en-US" altLang="en-US" sz="2600" b="0" i="1" u="sng" strike="noStrike" kern="0" cap="none" spc="0" normalizeH="0" baseline="0" noProof="0" dirty="0">
                <a:ln>
                  <a:noFill/>
                </a:ln>
                <a:solidFill>
                  <a:srgbClr val="FF0000"/>
                </a:solidFill>
                <a:effectLst/>
                <a:uLnTx/>
                <a:uFillTx/>
                <a:latin typeface="Times New Roman" pitchFamily="18" charset="0"/>
                <a:ea typeface="+mn-ea"/>
                <a:cs typeface="Arial" charset="0"/>
              </a:rPr>
              <a:t> </a:t>
            </a:r>
            <a:r>
              <a:rPr kumimoji="0" lang="en-US" altLang="en-US" sz="2600" b="0" i="1" u="sng" strike="noStrike" kern="0" cap="none" spc="0" normalizeH="0" baseline="0" noProof="0" dirty="0" err="1">
                <a:ln>
                  <a:noFill/>
                </a:ln>
                <a:solidFill>
                  <a:srgbClr val="FF0000"/>
                </a:solidFill>
                <a:effectLst/>
                <a:uLnTx/>
                <a:uFillTx/>
                <a:latin typeface="Times New Roman" pitchFamily="18" charset="0"/>
                <a:ea typeface="+mn-ea"/>
                <a:cs typeface="Arial" charset="0"/>
              </a:rPr>
              <a:t>đi</a:t>
            </a:r>
            <a:r>
              <a:rPr kumimoji="0" lang="en-US" altLang="en-US" sz="2600" b="0" i="1" u="none" strike="noStrike" kern="0" cap="none" spc="0" normalizeH="0" baseline="0" noProof="0" dirty="0">
                <a:ln>
                  <a:noFill/>
                </a:ln>
                <a:solidFill>
                  <a:srgbClr val="FF0000"/>
                </a:solidFill>
                <a:effectLst/>
                <a:uLnTx/>
                <a:uFillTx/>
                <a:latin typeface="Times New Roman" pitchFamily="18" charset="0"/>
                <a:ea typeface="+mn-ea"/>
                <a:cs typeface="Arial" charset="0"/>
              </a:rPr>
              <a:t>. </a:t>
            </a:r>
            <a:r>
              <a:rPr kumimoji="0" lang="en-US" altLang="en-US" sz="2600" b="0" i="1" u="none" strike="noStrike" kern="0" cap="none" spc="0" normalizeH="0" baseline="0" noProof="0" dirty="0" err="1">
                <a:ln>
                  <a:noFill/>
                </a:ln>
                <a:solidFill>
                  <a:prstClr val="black">
                    <a:lumMod val="95000"/>
                    <a:lumOff val="5000"/>
                  </a:prstClr>
                </a:solidFill>
                <a:effectLst/>
                <a:uLnTx/>
                <a:uFillTx/>
                <a:latin typeface="Times New Roman" pitchFamily="18" charset="0"/>
                <a:ea typeface="+mn-ea"/>
                <a:cs typeface="Arial" charset="0"/>
              </a:rPr>
              <a:t>Có</a:t>
            </a:r>
            <a:r>
              <a:rPr kumimoji="0" lang="en-US" altLang="en-US" sz="2600" b="0" i="1" u="none" strike="noStrike" kern="0" cap="none" spc="0" normalizeH="0" baseline="0" noProof="0" dirty="0">
                <a:ln>
                  <a:noFill/>
                </a:ln>
                <a:solidFill>
                  <a:prstClr val="black">
                    <a:lumMod val="95000"/>
                    <a:lumOff val="5000"/>
                  </a:prstClr>
                </a:solidFill>
                <a:effectLst/>
                <a:uLnTx/>
                <a:uFillTx/>
                <a:latin typeface="Times New Roman" pitchFamily="18" charset="0"/>
                <a:ea typeface="+mn-ea"/>
                <a:cs typeface="Arial" charset="0"/>
              </a:rPr>
              <a:t> </a:t>
            </a:r>
            <a:r>
              <a:rPr kumimoji="0" lang="en-US" altLang="en-US" sz="2600" b="0" i="1" u="none" strike="noStrike" kern="0" cap="none" spc="0" normalizeH="0" baseline="0" noProof="0" dirty="0" err="1">
                <a:ln>
                  <a:noFill/>
                </a:ln>
                <a:solidFill>
                  <a:prstClr val="black">
                    <a:lumMod val="95000"/>
                    <a:lumOff val="5000"/>
                  </a:prstClr>
                </a:solidFill>
                <a:effectLst/>
                <a:uLnTx/>
                <a:uFillTx/>
                <a:latin typeface="Times New Roman" pitchFamily="18" charset="0"/>
                <a:ea typeface="+mn-ea"/>
                <a:cs typeface="Arial" charset="0"/>
              </a:rPr>
              <a:t>chuyện</a:t>
            </a:r>
            <a:r>
              <a:rPr kumimoji="0" lang="en-US" altLang="en-US" sz="2600" b="0" i="1" u="none" strike="noStrike" kern="0" cap="none" spc="0" normalizeH="0" baseline="0" noProof="0" dirty="0">
                <a:ln>
                  <a:noFill/>
                </a:ln>
                <a:solidFill>
                  <a:prstClr val="black">
                    <a:lumMod val="95000"/>
                    <a:lumOff val="5000"/>
                  </a:prstClr>
                </a:solidFill>
                <a:effectLst/>
                <a:uLnTx/>
                <a:uFillTx/>
                <a:latin typeface="Times New Roman" pitchFamily="18" charset="0"/>
                <a:ea typeface="+mn-ea"/>
                <a:cs typeface="Arial" charset="0"/>
              </a:rPr>
              <a:t> </a:t>
            </a:r>
            <a:r>
              <a:rPr kumimoji="0" lang="en-US" altLang="en-US" sz="2600" b="0" i="1" u="none" strike="noStrike" kern="0" cap="none" spc="0" normalizeH="0" baseline="0" noProof="0" dirty="0" err="1">
                <a:ln>
                  <a:noFill/>
                </a:ln>
                <a:solidFill>
                  <a:prstClr val="black">
                    <a:lumMod val="95000"/>
                    <a:lumOff val="5000"/>
                  </a:prstClr>
                </a:solidFill>
                <a:effectLst/>
                <a:uLnTx/>
                <a:uFillTx/>
                <a:latin typeface="Times New Roman" pitchFamily="18" charset="0"/>
                <a:ea typeface="+mn-ea"/>
                <a:cs typeface="Arial" charset="0"/>
              </a:rPr>
              <a:t>gì</a:t>
            </a:r>
            <a:r>
              <a:rPr kumimoji="0" lang="en-US" altLang="en-US" sz="2600" b="0" i="1" u="none" strike="noStrike" kern="0" cap="none" spc="0" normalizeH="0" baseline="0" noProof="0" dirty="0">
                <a:ln>
                  <a:noFill/>
                </a:ln>
                <a:solidFill>
                  <a:prstClr val="black">
                    <a:lumMod val="95000"/>
                    <a:lumOff val="5000"/>
                  </a:prstClr>
                </a:solidFill>
                <a:effectLst/>
                <a:uLnTx/>
                <a:uFillTx/>
                <a:latin typeface="Times New Roman" pitchFamily="18" charset="0"/>
                <a:ea typeface="+mn-ea"/>
                <a:cs typeface="Arial" charset="0"/>
              </a:rPr>
              <a:t> </a:t>
            </a:r>
            <a:r>
              <a:rPr kumimoji="0" lang="en-US" altLang="en-US" sz="2600" b="0" i="1" u="none" strike="noStrike" kern="0" cap="none" spc="0" normalizeH="0" baseline="0" noProof="0" dirty="0" err="1">
                <a:ln>
                  <a:noFill/>
                </a:ln>
                <a:solidFill>
                  <a:prstClr val="black">
                    <a:lumMod val="95000"/>
                    <a:lumOff val="5000"/>
                  </a:prstClr>
                </a:solidFill>
                <a:effectLst/>
                <a:uLnTx/>
                <a:uFillTx/>
                <a:latin typeface="Times New Roman" pitchFamily="18" charset="0"/>
                <a:ea typeface="+mn-ea"/>
                <a:cs typeface="Arial" charset="0"/>
              </a:rPr>
              <a:t>để</a:t>
            </a:r>
            <a:r>
              <a:rPr kumimoji="0" lang="en-US" altLang="en-US" sz="2600" b="0" i="1" u="none" strike="noStrike" kern="0" cap="none" spc="0" normalizeH="0" baseline="0" noProof="0" dirty="0">
                <a:ln>
                  <a:noFill/>
                </a:ln>
                <a:solidFill>
                  <a:prstClr val="black">
                    <a:lumMod val="95000"/>
                    <a:lumOff val="5000"/>
                  </a:prstClr>
                </a:solidFill>
                <a:effectLst/>
                <a:uLnTx/>
                <a:uFillTx/>
                <a:latin typeface="Times New Roman" pitchFamily="18" charset="0"/>
                <a:ea typeface="+mn-ea"/>
                <a:cs typeface="Arial" charset="0"/>
              </a:rPr>
              <a:t> </a:t>
            </a:r>
            <a:r>
              <a:rPr kumimoji="0" lang="en-US" altLang="en-US" sz="2600" b="0" i="1" u="none" strike="noStrike" kern="0" cap="none" spc="0" normalizeH="0" baseline="0" noProof="0" dirty="0" err="1">
                <a:ln>
                  <a:noFill/>
                </a:ln>
                <a:solidFill>
                  <a:prstClr val="black">
                    <a:lumMod val="95000"/>
                    <a:lumOff val="5000"/>
                  </a:prstClr>
                </a:solidFill>
                <a:effectLst/>
                <a:uLnTx/>
                <a:uFillTx/>
                <a:latin typeface="Times New Roman" pitchFamily="18" charset="0"/>
                <a:ea typeface="+mn-ea"/>
                <a:cs typeface="Arial" charset="0"/>
              </a:rPr>
              <a:t>anh</a:t>
            </a:r>
            <a:r>
              <a:rPr kumimoji="0" lang="en-US" altLang="en-US" sz="2600" b="0" i="1" u="none" strike="noStrike" kern="0" cap="none" spc="0" normalizeH="0" baseline="0" noProof="0" dirty="0">
                <a:ln>
                  <a:noFill/>
                </a:ln>
                <a:solidFill>
                  <a:prstClr val="black">
                    <a:lumMod val="95000"/>
                    <a:lumOff val="5000"/>
                  </a:prstClr>
                </a:solidFill>
                <a:effectLst/>
                <a:uLnTx/>
                <a:uFillTx/>
                <a:latin typeface="Times New Roman" pitchFamily="18" charset="0"/>
                <a:ea typeface="+mn-ea"/>
                <a:cs typeface="Arial" charset="0"/>
              </a:rPr>
              <a:t> ở </a:t>
            </a:r>
            <a:r>
              <a:rPr kumimoji="0" lang="en-US" altLang="en-US" sz="2600" b="0" i="1" u="none" strike="noStrike" kern="0" cap="none" spc="0" normalizeH="0" baseline="0" noProof="0" dirty="0" err="1">
                <a:ln>
                  <a:noFill/>
                </a:ln>
                <a:solidFill>
                  <a:prstClr val="black">
                    <a:lumMod val="95000"/>
                    <a:lumOff val="5000"/>
                  </a:prstClr>
                </a:solidFill>
                <a:effectLst/>
                <a:uLnTx/>
                <a:uFillTx/>
                <a:latin typeface="Times New Roman" pitchFamily="18" charset="0"/>
                <a:ea typeface="+mn-ea"/>
                <a:cs typeface="Arial" charset="0"/>
              </a:rPr>
              <a:t>nhà</a:t>
            </a:r>
            <a:r>
              <a:rPr kumimoji="0" lang="en-US" altLang="en-US" sz="2600" b="0" i="1" u="none" strike="noStrike" kern="0" cap="none" spc="0" normalizeH="0" baseline="0" noProof="0" dirty="0">
                <a:ln>
                  <a:noFill/>
                </a:ln>
                <a:solidFill>
                  <a:prstClr val="black">
                    <a:lumMod val="95000"/>
                    <a:lumOff val="5000"/>
                  </a:prstClr>
                </a:solidFill>
                <a:effectLst/>
                <a:uLnTx/>
                <a:uFillTx/>
                <a:latin typeface="Times New Roman" pitchFamily="18" charset="0"/>
                <a:ea typeface="+mn-ea"/>
                <a:cs typeface="Arial" charset="0"/>
              </a:rPr>
              <a:t> lo </a:t>
            </a:r>
            <a:r>
              <a:rPr kumimoji="0" lang="en-US" altLang="en-US" sz="2600" b="0" i="1" u="none" strike="noStrike" kern="0" cap="none" spc="0" normalizeH="0" baseline="0" noProof="0" dirty="0" err="1">
                <a:ln>
                  <a:noFill/>
                </a:ln>
                <a:solidFill>
                  <a:prstClr val="black">
                    <a:lumMod val="95000"/>
                    <a:lumOff val="5000"/>
                  </a:prstClr>
                </a:solidFill>
                <a:effectLst/>
                <a:uLnTx/>
                <a:uFillTx/>
                <a:latin typeface="Times New Roman" pitchFamily="18" charset="0"/>
                <a:ea typeface="+mn-ea"/>
                <a:cs typeface="Arial" charset="0"/>
              </a:rPr>
              <a:t>liệu</a:t>
            </a:r>
            <a:r>
              <a:rPr kumimoji="0" lang="en-US" altLang="en-US" sz="2600" b="0" i="1" u="none" strike="noStrike" kern="0" cap="none" spc="0" normalizeH="0" baseline="0" noProof="0" dirty="0">
                <a:ln>
                  <a:noFill/>
                </a:ln>
                <a:solidFill>
                  <a:prstClr val="black">
                    <a:lumMod val="95000"/>
                    <a:lumOff val="5000"/>
                  </a:prstClr>
                </a:solidFill>
                <a:effectLst/>
                <a:uLnTx/>
                <a:uFillTx/>
                <a:latin typeface="Times New Roman" pitchFamily="18" charset="0"/>
                <a:ea typeface="+mn-ea"/>
                <a:cs typeface="Arial" charset="0"/>
              </a:rPr>
              <a:t>.</a:t>
            </a:r>
          </a:p>
        </p:txBody>
      </p:sp>
      <p:sp>
        <p:nvSpPr>
          <p:cNvPr id="7" name="Rectangle 10"/>
          <p:cNvSpPr>
            <a:spLocks noRot="1" noChangeArrowheads="1"/>
          </p:cNvSpPr>
          <p:nvPr/>
        </p:nvSpPr>
        <p:spPr bwMode="auto">
          <a:xfrm>
            <a:off x="9392339" y="2974033"/>
            <a:ext cx="2495775" cy="1528464"/>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a:lstStyle>
            <a:lvl1pPr indent="342900" eaLnBrk="0" hangingPunct="0">
              <a:tabLst>
                <a:tab pos="457200" algn="l"/>
              </a:tabLst>
              <a:defRPr>
                <a:solidFill>
                  <a:schemeClr val="tx1"/>
                </a:solidFill>
                <a:latin typeface="Arial" charset="0"/>
                <a:cs typeface="Arial" charset="0"/>
              </a:defRPr>
            </a:lvl1pPr>
            <a:lvl2pPr marL="742950" indent="-285750" eaLnBrk="0" hangingPunct="0">
              <a:tabLst>
                <a:tab pos="457200" algn="l"/>
              </a:tabLst>
              <a:defRPr>
                <a:solidFill>
                  <a:schemeClr val="tx1"/>
                </a:solidFill>
                <a:latin typeface="Arial" charset="0"/>
                <a:cs typeface="Arial" charset="0"/>
              </a:defRPr>
            </a:lvl2pPr>
            <a:lvl3pPr marL="1143000" indent="-228600" eaLnBrk="0" hangingPunct="0">
              <a:tabLst>
                <a:tab pos="457200" algn="l"/>
              </a:tabLst>
              <a:defRPr>
                <a:solidFill>
                  <a:schemeClr val="tx1"/>
                </a:solidFill>
                <a:latin typeface="Arial" charset="0"/>
                <a:cs typeface="Arial" charset="0"/>
              </a:defRPr>
            </a:lvl3pPr>
            <a:lvl4pPr marL="1600200" indent="-228600" eaLnBrk="0" hangingPunct="0">
              <a:tabLst>
                <a:tab pos="457200" algn="l"/>
              </a:tabLst>
              <a:defRPr>
                <a:solidFill>
                  <a:schemeClr val="tx1"/>
                </a:solidFill>
                <a:latin typeface="Arial" charset="0"/>
                <a:cs typeface="Arial" charset="0"/>
              </a:defRPr>
            </a:lvl4pPr>
            <a:lvl5pPr marL="2057400" indent="-228600" eaLnBrk="0" hangingPunct="0">
              <a:tabLst>
                <a:tab pos="457200"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457200"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457200"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457200"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457200" algn="l"/>
              </a:tabLst>
              <a:defRPr>
                <a:solidFill>
                  <a:schemeClr val="tx1"/>
                </a:solidFill>
                <a:latin typeface="Arial" charset="0"/>
                <a:cs typeface="Arial" charset="0"/>
              </a:defRPr>
            </a:lvl9pPr>
          </a:lstStyle>
          <a:p>
            <a:pPr marL="0" marR="0" lvl="0" indent="342900" algn="l" defTabSz="914400" rtl="0" eaLnBrk="1" fontAlgn="auto" latinLnBrk="0" hangingPunct="1">
              <a:lnSpc>
                <a:spcPct val="90000"/>
              </a:lnSpc>
              <a:spcBef>
                <a:spcPct val="20000"/>
              </a:spcBef>
              <a:spcAft>
                <a:spcPct val="60000"/>
              </a:spcAft>
              <a:buClrTx/>
              <a:buSzTx/>
              <a:buFont typeface="Symbol" pitchFamily="18" charset="2"/>
              <a:buNone/>
              <a:tabLst>
                <a:tab pos="457200" algn="l"/>
              </a:tabLst>
              <a:defRPr/>
            </a:pPr>
            <a:r>
              <a:rPr kumimoji="0" lang="en-US" altLang="en-US" sz="2600" b="0" i="0" u="none" strike="noStrike" kern="1200" cap="none" spc="0" normalizeH="0" baseline="0" noProof="0" dirty="0" err="1">
                <a:ln>
                  <a:noFill/>
                </a:ln>
                <a:solidFill>
                  <a:srgbClr val="361CD2"/>
                </a:solidFill>
                <a:effectLst/>
                <a:uLnTx/>
                <a:uFillTx/>
                <a:latin typeface="Times New Roman" pitchFamily="18" charset="0"/>
                <a:ea typeface="+mn-ea"/>
                <a:cs typeface="Arial" charset="0"/>
              </a:rPr>
              <a:t>Lừa</a:t>
            </a:r>
            <a:r>
              <a:rPr kumimoji="0" lang="en-US" altLang="en-US" sz="2600" b="0" i="0" u="none" strike="noStrike" kern="1200" cap="none" spc="0" normalizeH="0" baseline="0" noProof="0" dirty="0">
                <a:ln>
                  <a:noFill/>
                </a:ln>
                <a:solidFill>
                  <a:srgbClr val="361CD2"/>
                </a:solidFill>
                <a:effectLst/>
                <a:uLnTx/>
                <a:uFillTx/>
                <a:latin typeface="Times New Roman" pitchFamily="18" charset="0"/>
                <a:ea typeface="+mn-ea"/>
                <a:cs typeface="Arial" charset="0"/>
              </a:rPr>
              <a:t> </a:t>
            </a:r>
            <a:r>
              <a:rPr kumimoji="0" lang="en-US" altLang="en-US" sz="2600" b="0" i="0" u="none" strike="noStrike" kern="1200" cap="none" spc="0" normalizeH="0" baseline="0" noProof="0" dirty="0" err="1">
                <a:ln>
                  <a:noFill/>
                </a:ln>
                <a:solidFill>
                  <a:srgbClr val="361CD2"/>
                </a:solidFill>
                <a:effectLst/>
                <a:uLnTx/>
                <a:uFillTx/>
                <a:latin typeface="Times New Roman" pitchFamily="18" charset="0"/>
                <a:ea typeface="+mn-ea"/>
                <a:cs typeface="Arial" charset="0"/>
              </a:rPr>
              <a:t>Thạch</a:t>
            </a:r>
            <a:r>
              <a:rPr kumimoji="0" lang="en-US" altLang="en-US" sz="2600" b="0" i="0" u="none" strike="noStrike" kern="1200" cap="none" spc="0" normalizeH="0" baseline="0" noProof="0" dirty="0">
                <a:ln>
                  <a:noFill/>
                </a:ln>
                <a:solidFill>
                  <a:srgbClr val="361CD2"/>
                </a:solidFill>
                <a:effectLst/>
                <a:uLnTx/>
                <a:uFillTx/>
                <a:latin typeface="Times New Roman" pitchFamily="18" charset="0"/>
                <a:ea typeface="+mn-ea"/>
                <a:cs typeface="Arial" charset="0"/>
              </a:rPr>
              <a:t> </a:t>
            </a:r>
            <a:r>
              <a:rPr kumimoji="0" lang="en-US" altLang="en-US" sz="2600" b="0" i="0" u="none" strike="noStrike" kern="1200" cap="none" spc="0" normalizeH="0" baseline="0" noProof="0" dirty="0" err="1">
                <a:ln>
                  <a:noFill/>
                </a:ln>
                <a:solidFill>
                  <a:srgbClr val="361CD2"/>
                </a:solidFill>
                <a:effectLst/>
                <a:uLnTx/>
                <a:uFillTx/>
                <a:latin typeface="Times New Roman" pitchFamily="18" charset="0"/>
                <a:ea typeface="+mn-ea"/>
                <a:cs typeface="Arial" charset="0"/>
              </a:rPr>
              <a:t>Sanh</a:t>
            </a:r>
            <a:r>
              <a:rPr kumimoji="0" lang="en-US" altLang="en-US" sz="2600" b="0" i="0" u="none" strike="noStrike" kern="1200" cap="none" spc="0" normalizeH="0" baseline="0" noProof="0" dirty="0">
                <a:ln>
                  <a:noFill/>
                </a:ln>
                <a:solidFill>
                  <a:srgbClr val="361CD2"/>
                </a:solidFill>
                <a:effectLst/>
                <a:uLnTx/>
                <a:uFillTx/>
                <a:latin typeface="Times New Roman" pitchFamily="18" charset="0"/>
                <a:ea typeface="+mn-ea"/>
                <a:cs typeface="Arial" charset="0"/>
              </a:rPr>
              <a:t> </a:t>
            </a:r>
            <a:r>
              <a:rPr kumimoji="0" lang="en-US" altLang="en-US" sz="2600" b="0" i="0" u="none" strike="noStrike" kern="1200" cap="none" spc="0" normalizeH="0" baseline="0" noProof="0" dirty="0" err="1">
                <a:ln>
                  <a:noFill/>
                </a:ln>
                <a:solidFill>
                  <a:srgbClr val="361CD2"/>
                </a:solidFill>
                <a:effectLst/>
                <a:uLnTx/>
                <a:uFillTx/>
                <a:latin typeface="Times New Roman" pitchFamily="18" charset="0"/>
                <a:ea typeface="+mn-ea"/>
                <a:cs typeface="Arial" charset="0"/>
              </a:rPr>
              <a:t>để</a:t>
            </a:r>
            <a:r>
              <a:rPr kumimoji="0" lang="en-US" altLang="en-US" sz="2600" b="0" i="0" u="none" strike="noStrike" kern="1200" cap="none" spc="0" normalizeH="0" baseline="0" noProof="0" dirty="0">
                <a:ln>
                  <a:noFill/>
                </a:ln>
                <a:solidFill>
                  <a:srgbClr val="361CD2"/>
                </a:solidFill>
                <a:effectLst/>
                <a:uLnTx/>
                <a:uFillTx/>
                <a:latin typeface="Times New Roman" pitchFamily="18" charset="0"/>
                <a:ea typeface="+mn-ea"/>
                <a:cs typeface="Arial" charset="0"/>
              </a:rPr>
              <a:t> </a:t>
            </a:r>
            <a:r>
              <a:rPr kumimoji="0" lang="en-US" altLang="en-US" sz="2600" b="0" i="0" u="none" strike="noStrike" kern="1200" cap="none" spc="0" normalizeH="0" baseline="0" noProof="0" dirty="0" err="1">
                <a:ln>
                  <a:noFill/>
                </a:ln>
                <a:solidFill>
                  <a:srgbClr val="361CD2"/>
                </a:solidFill>
                <a:effectLst/>
                <a:uLnTx/>
                <a:uFillTx/>
                <a:latin typeface="Times New Roman" pitchFamily="18" charset="0"/>
                <a:ea typeface="+mn-ea"/>
                <a:cs typeface="Arial" charset="0"/>
              </a:rPr>
              <a:t>cướp</a:t>
            </a:r>
            <a:r>
              <a:rPr kumimoji="0" lang="en-US" altLang="en-US" sz="2600" b="0" i="0" u="none" strike="noStrike" kern="1200" cap="none" spc="0" normalizeH="0" baseline="0" noProof="0" dirty="0">
                <a:ln>
                  <a:noFill/>
                </a:ln>
                <a:solidFill>
                  <a:srgbClr val="361CD2"/>
                </a:solidFill>
                <a:effectLst/>
                <a:uLnTx/>
                <a:uFillTx/>
                <a:latin typeface="Times New Roman" pitchFamily="18" charset="0"/>
                <a:ea typeface="+mn-ea"/>
                <a:cs typeface="Arial" charset="0"/>
              </a:rPr>
              <a:t> </a:t>
            </a:r>
            <a:r>
              <a:rPr kumimoji="0" lang="en-US" altLang="en-US" sz="2600" b="0" i="0" u="none" strike="noStrike" kern="1200" cap="none" spc="0" normalizeH="0" baseline="0" noProof="0" dirty="0" err="1">
                <a:ln>
                  <a:noFill/>
                </a:ln>
                <a:solidFill>
                  <a:srgbClr val="361CD2"/>
                </a:solidFill>
                <a:effectLst/>
                <a:uLnTx/>
                <a:uFillTx/>
                <a:latin typeface="Times New Roman" pitchFamily="18" charset="0"/>
                <a:ea typeface="+mn-ea"/>
                <a:cs typeface="Arial" charset="0"/>
              </a:rPr>
              <a:t>công</a:t>
            </a:r>
            <a:endParaRPr kumimoji="0" lang="en-US" altLang="en-US" sz="2600" b="0" i="0" u="none" strike="noStrike" kern="1200" cap="none" spc="0" normalizeH="0" baseline="0" noProof="0" dirty="0">
              <a:ln>
                <a:noFill/>
              </a:ln>
              <a:solidFill>
                <a:srgbClr val="361CD2"/>
              </a:solidFill>
              <a:effectLst/>
              <a:uLnTx/>
              <a:uFillTx/>
              <a:latin typeface="Times New Roman" pitchFamily="18" charset="0"/>
              <a:ea typeface="+mn-ea"/>
              <a:cs typeface="Arial" charset="0"/>
            </a:endParaRPr>
          </a:p>
        </p:txBody>
      </p:sp>
      <p:sp>
        <p:nvSpPr>
          <p:cNvPr id="11" name="Right Arrow 10"/>
          <p:cNvSpPr/>
          <p:nvPr/>
        </p:nvSpPr>
        <p:spPr>
          <a:xfrm>
            <a:off x="8288349" y="3075069"/>
            <a:ext cx="1184254" cy="822521"/>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a:ea typeface="+mn-ea"/>
              <a:cs typeface="+mn-cs"/>
            </a:endParaRPr>
          </a:p>
        </p:txBody>
      </p:sp>
      <p:sp>
        <p:nvSpPr>
          <p:cNvPr id="12" name="TextBox 11"/>
          <p:cNvSpPr txBox="1"/>
          <p:nvPr/>
        </p:nvSpPr>
        <p:spPr>
          <a:xfrm>
            <a:off x="6603087" y="3240107"/>
            <a:ext cx="1527982" cy="492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err="1">
                <a:ln>
                  <a:noFill/>
                </a:ln>
                <a:solidFill>
                  <a:srgbClr val="361CD2"/>
                </a:solidFill>
                <a:effectLst/>
                <a:uLnTx/>
                <a:uFillTx/>
                <a:latin typeface="Times New Roman" panose="02020603050405020304" pitchFamily="18" charset="0"/>
                <a:ea typeface="+mn-ea"/>
                <a:cs typeface="Times New Roman" panose="02020603050405020304" pitchFamily="18" charset="0"/>
              </a:rPr>
              <a:t>Mục</a:t>
            </a:r>
            <a:r>
              <a:rPr kumimoji="0" lang="en-US" sz="2600" b="1" i="0" u="none" strike="noStrike" kern="1200" cap="none" spc="0" normalizeH="0" baseline="0" noProof="0" dirty="0">
                <a:ln>
                  <a:noFill/>
                </a:ln>
                <a:solidFill>
                  <a:srgbClr val="361CD2"/>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361CD2"/>
                </a:solidFill>
                <a:effectLst/>
                <a:uLnTx/>
                <a:uFillTx/>
                <a:latin typeface="Times New Roman" panose="02020603050405020304" pitchFamily="18" charset="0"/>
                <a:ea typeface="+mn-ea"/>
                <a:cs typeface="Times New Roman" panose="02020603050405020304" pitchFamily="18" charset="0"/>
              </a:rPr>
              <a:t>đích</a:t>
            </a:r>
            <a:endParaRPr kumimoji="0" lang="en-US" sz="2600" b="1" i="0" u="none" strike="noStrike" kern="1200" cap="none" spc="0" normalizeH="0" baseline="0" noProof="0" dirty="0">
              <a:ln>
                <a:noFill/>
              </a:ln>
              <a:solidFill>
                <a:srgbClr val="361CD2"/>
              </a:solidFill>
              <a:effectLst/>
              <a:uLnTx/>
              <a:uFillTx/>
              <a:latin typeface="Times New Roman" panose="02020603050405020304" pitchFamily="18" charset="0"/>
              <a:ea typeface="+mn-ea"/>
              <a:cs typeface="Times New Roman" panose="02020603050405020304" pitchFamily="18" charset="0"/>
            </a:endParaRPr>
          </a:p>
        </p:txBody>
      </p:sp>
      <p:sp>
        <p:nvSpPr>
          <p:cNvPr id="13" name="AutoShape 2476"/>
          <p:cNvSpPr>
            <a:spLocks noChangeArrowheads="1"/>
          </p:cNvSpPr>
          <p:nvPr/>
        </p:nvSpPr>
        <p:spPr bwMode="auto">
          <a:xfrm>
            <a:off x="5984833" y="838201"/>
            <a:ext cx="5903281" cy="1851211"/>
          </a:xfrm>
          <a:prstGeom prst="cloudCallout">
            <a:avLst>
              <a:gd name="adj1" fmla="val -84630"/>
              <a:gd name="adj2" fmla="val 62457"/>
            </a:avLst>
          </a:prstGeom>
          <a:solidFill>
            <a:srgbClr val="FFFFFF"/>
          </a:solidFill>
          <a:ln w="9525">
            <a:solidFill>
              <a:srgbClr val="C00000"/>
            </a:solidFill>
            <a:round/>
            <a:headEnd/>
            <a:tailEn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FF0000"/>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rPr>
              <a:t>?</a:t>
            </a:r>
            <a:r>
              <a:rPr kumimoji="0" lang="en-US" sz="2800" b="0" i="1" u="none" strike="noStrike" kern="1200" cap="none" spc="0" normalizeH="0" baseline="0" noProof="0" dirty="0">
                <a:ln>
                  <a:noFill/>
                </a:ln>
                <a:solidFill>
                  <a:srgbClr val="FF0000"/>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rPr>
              <a:t> </a:t>
            </a:r>
            <a:r>
              <a:rPr kumimoji="0" lang="en-US" sz="2800" b="0" i="1" u="none" strike="noStrike" kern="1200" cap="none" spc="0" normalizeH="0" baseline="0" noProof="0" dirty="0" err="1">
                <a:ln>
                  <a:noFill/>
                </a:ln>
                <a:solidFill>
                  <a:srgbClr val="FF0000"/>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rPr>
              <a:t>Lí</a:t>
            </a:r>
            <a:r>
              <a:rPr kumimoji="0" lang="en-US" sz="2800" b="0" i="1" u="none" strike="noStrike" kern="1200" cap="none" spc="0" normalizeH="0" baseline="0" noProof="0" dirty="0">
                <a:ln>
                  <a:noFill/>
                </a:ln>
                <a:solidFill>
                  <a:srgbClr val="FF0000"/>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rPr>
              <a:t> </a:t>
            </a:r>
            <a:r>
              <a:rPr kumimoji="0" lang="en-US" sz="2800" b="0" i="1" u="none" strike="noStrike" kern="1200" cap="none" spc="0" normalizeH="0" baseline="0" noProof="0" dirty="0" err="1">
                <a:ln>
                  <a:noFill/>
                </a:ln>
                <a:solidFill>
                  <a:srgbClr val="FF0000"/>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rPr>
              <a:t>Thông</a:t>
            </a:r>
            <a:r>
              <a:rPr kumimoji="0" lang="en-US" sz="2800" b="0" i="1" u="none" strike="noStrike" kern="1200" cap="none" spc="0" normalizeH="0" baseline="0" noProof="0" dirty="0">
                <a:ln>
                  <a:noFill/>
                </a:ln>
                <a:solidFill>
                  <a:srgbClr val="FF0000"/>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rPr>
              <a:t> </a:t>
            </a:r>
            <a:r>
              <a:rPr kumimoji="0" lang="en-US" sz="2800" b="0" i="1" u="none" strike="noStrike" kern="1200" cap="none" spc="0" normalizeH="0" baseline="0" noProof="0" dirty="0" err="1">
                <a:ln>
                  <a:noFill/>
                </a:ln>
                <a:solidFill>
                  <a:srgbClr val="FF0000"/>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rPr>
              <a:t>nói</a:t>
            </a:r>
            <a:r>
              <a:rPr kumimoji="0" lang="en-US" sz="2800" b="0" i="1" u="none" strike="noStrike" kern="1200" cap="none" spc="0" normalizeH="0" baseline="0" noProof="0" dirty="0">
                <a:ln>
                  <a:noFill/>
                </a:ln>
                <a:solidFill>
                  <a:srgbClr val="FF0000"/>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rPr>
              <a:t> </a:t>
            </a:r>
            <a:r>
              <a:rPr kumimoji="0" lang="en-US" sz="2800" b="0" i="1" u="none" strike="noStrike" kern="1200" cap="none" spc="0" normalizeH="0" baseline="0" noProof="0" dirty="0" err="1">
                <a:ln>
                  <a:noFill/>
                </a:ln>
                <a:solidFill>
                  <a:srgbClr val="FF0000"/>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rPr>
              <a:t>với</a:t>
            </a:r>
            <a:r>
              <a:rPr kumimoji="0" lang="en-US" sz="2800" b="0" i="1" u="none" strike="noStrike" kern="1200" cap="none" spc="0" normalizeH="0" baseline="0" noProof="0" dirty="0">
                <a:ln>
                  <a:noFill/>
                </a:ln>
                <a:solidFill>
                  <a:srgbClr val="FF0000"/>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rPr>
              <a:t> </a:t>
            </a:r>
            <a:r>
              <a:rPr kumimoji="0" lang="en-US" sz="2800" b="0" i="1" u="none" strike="noStrike" kern="1200" cap="none" spc="0" normalizeH="0" baseline="0" noProof="0" dirty="0" err="1">
                <a:ln>
                  <a:noFill/>
                </a:ln>
                <a:solidFill>
                  <a:srgbClr val="FF0000"/>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rPr>
              <a:t>Thạch</a:t>
            </a:r>
            <a:r>
              <a:rPr kumimoji="0" lang="en-US" sz="2800" b="0" i="1" u="none" strike="noStrike" kern="1200" cap="none" spc="0" normalizeH="0" baseline="0" noProof="0" dirty="0">
                <a:ln>
                  <a:noFill/>
                </a:ln>
                <a:solidFill>
                  <a:srgbClr val="FF0000"/>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rPr>
              <a:t> </a:t>
            </a:r>
            <a:r>
              <a:rPr kumimoji="0" lang="en-US" sz="2800" b="0" i="1" u="none" strike="noStrike" kern="1200" cap="none" spc="0" normalizeH="0" baseline="0" noProof="0" dirty="0" err="1">
                <a:ln>
                  <a:noFill/>
                </a:ln>
                <a:solidFill>
                  <a:srgbClr val="FF0000"/>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rPr>
              <a:t>Sanh</a:t>
            </a:r>
            <a:r>
              <a:rPr kumimoji="0" lang="en-US" sz="2800" b="0" i="1" u="none" strike="noStrike" kern="1200" cap="none" spc="0" normalizeH="0" baseline="0" noProof="0" dirty="0">
                <a:ln>
                  <a:noFill/>
                </a:ln>
                <a:solidFill>
                  <a:srgbClr val="FF0000"/>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rPr>
              <a:t> </a:t>
            </a:r>
            <a:r>
              <a:rPr kumimoji="0" lang="en-US" sz="2800" b="0" i="1" u="none" strike="noStrike" kern="1200" cap="none" spc="0" normalizeH="0" baseline="0" noProof="0" dirty="0" err="1">
                <a:ln>
                  <a:noFill/>
                </a:ln>
                <a:solidFill>
                  <a:srgbClr val="FF0000"/>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rPr>
              <a:t>nhằm</a:t>
            </a:r>
            <a:r>
              <a:rPr kumimoji="0" lang="en-US" sz="2800" b="0" i="1" u="none" strike="noStrike" kern="1200" cap="none" spc="0" normalizeH="0" baseline="0" noProof="0" dirty="0">
                <a:ln>
                  <a:noFill/>
                </a:ln>
                <a:solidFill>
                  <a:srgbClr val="FF0000"/>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rPr>
              <a:t> </a:t>
            </a:r>
            <a:r>
              <a:rPr kumimoji="0" lang="en-US" sz="2800" b="0" i="1" u="none" strike="noStrike" kern="1200" cap="none" spc="0" normalizeH="0" baseline="0" noProof="0" dirty="0" err="1">
                <a:ln>
                  <a:noFill/>
                </a:ln>
                <a:solidFill>
                  <a:srgbClr val="FF0000"/>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rPr>
              <a:t>mục</a:t>
            </a:r>
            <a:r>
              <a:rPr kumimoji="0" lang="en-US" sz="2800" b="0" i="1" u="none" strike="noStrike" kern="1200" cap="none" spc="0" normalizeH="0" baseline="0" noProof="0" dirty="0">
                <a:ln>
                  <a:noFill/>
                </a:ln>
                <a:solidFill>
                  <a:srgbClr val="FF0000"/>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rPr>
              <a:t> </a:t>
            </a:r>
            <a:r>
              <a:rPr kumimoji="0" lang="en-US" sz="2800" b="0" i="1" u="none" strike="noStrike" kern="1200" cap="none" spc="0" normalizeH="0" baseline="0" noProof="0" dirty="0" err="1">
                <a:ln>
                  <a:noFill/>
                </a:ln>
                <a:solidFill>
                  <a:srgbClr val="FF0000"/>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rPr>
              <a:t>đích</a:t>
            </a:r>
            <a:r>
              <a:rPr kumimoji="0" lang="en-US" sz="2800" b="0" i="1" u="none" strike="noStrike" kern="1200" cap="none" spc="0" normalizeH="0" baseline="0" noProof="0" dirty="0">
                <a:ln>
                  <a:noFill/>
                </a:ln>
                <a:solidFill>
                  <a:srgbClr val="FF0000"/>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rPr>
              <a:t> </a:t>
            </a:r>
            <a:r>
              <a:rPr kumimoji="0" lang="en-US" sz="2800" b="0" i="1" u="none" strike="noStrike" kern="1200" cap="none" spc="0" normalizeH="0" baseline="0" noProof="0" dirty="0" err="1">
                <a:ln>
                  <a:noFill/>
                </a:ln>
                <a:solidFill>
                  <a:srgbClr val="FF0000"/>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rPr>
              <a:t>chính</a:t>
            </a:r>
            <a:r>
              <a:rPr kumimoji="0" lang="en-US" sz="2800" b="0" i="1" u="none" strike="noStrike" kern="1200" cap="none" spc="0" normalizeH="0" baseline="0" noProof="0" dirty="0">
                <a:ln>
                  <a:noFill/>
                </a:ln>
                <a:solidFill>
                  <a:srgbClr val="FF0000"/>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rPr>
              <a:t> </a:t>
            </a:r>
            <a:r>
              <a:rPr kumimoji="0" lang="en-US" sz="2800" b="0" i="1" u="none" strike="noStrike" kern="1200" cap="none" spc="0" normalizeH="0" baseline="0" noProof="0" dirty="0" err="1">
                <a:ln>
                  <a:noFill/>
                </a:ln>
                <a:solidFill>
                  <a:srgbClr val="FF0000"/>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rPr>
              <a:t>là</a:t>
            </a:r>
            <a:r>
              <a:rPr kumimoji="0" lang="en-US" sz="2800" b="0" i="1" u="none" strike="noStrike" kern="1200" cap="none" spc="0" normalizeH="0" baseline="0" noProof="0" dirty="0">
                <a:ln>
                  <a:noFill/>
                </a:ln>
                <a:solidFill>
                  <a:srgbClr val="FF0000"/>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rPr>
              <a:t> </a:t>
            </a:r>
            <a:r>
              <a:rPr kumimoji="0" lang="en-US" sz="2800" b="0" i="1" u="none" strike="noStrike" kern="1200" cap="none" spc="0" normalizeH="0" baseline="0" noProof="0" dirty="0" err="1">
                <a:ln>
                  <a:noFill/>
                </a:ln>
                <a:solidFill>
                  <a:srgbClr val="FF0000"/>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rPr>
              <a:t>gì</a:t>
            </a:r>
            <a:r>
              <a:rPr kumimoji="0" lang="en-US" sz="2800" b="0" i="1" u="none" strike="noStrike" kern="1200" cap="none" spc="0" normalizeH="0" baseline="0" noProof="0" dirty="0">
                <a:ln>
                  <a:noFill/>
                </a:ln>
                <a:solidFill>
                  <a:srgbClr val="FF0000"/>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rPr>
              <a:t>?</a:t>
            </a:r>
            <a:endParaRPr kumimoji="0" lang="en-US" sz="2800" b="0" i="1" u="none" strike="noStrike" kern="1200" cap="none" spc="0" normalizeH="0" baseline="0" noProof="0" dirty="0">
              <a:ln>
                <a:noFill/>
              </a:ln>
              <a:solidFill>
                <a:srgbClr val="000000"/>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pitchFamily="34" charset="0"/>
              <a:ea typeface="+mn-ea"/>
              <a:cs typeface="Arial" pitchFamily="34" charset="0"/>
            </a:endParaRPr>
          </a:p>
        </p:txBody>
      </p:sp>
      <p:sp>
        <p:nvSpPr>
          <p:cNvPr id="16" name="TextBox 15"/>
          <p:cNvSpPr txBox="1"/>
          <p:nvPr/>
        </p:nvSpPr>
        <p:spPr>
          <a:xfrm>
            <a:off x="6603087" y="4805920"/>
            <a:ext cx="5303162" cy="12926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600" b="0" i="0" u="none" strike="noStrike" kern="0" cap="none" spc="0" normalizeH="0" baseline="0" noProof="0" dirty="0" err="1">
                <a:ln>
                  <a:noFill/>
                </a:ln>
                <a:solidFill>
                  <a:prstClr val="black"/>
                </a:solidFill>
                <a:effectLst/>
                <a:uLnTx/>
                <a:uFillTx/>
                <a:latin typeface="Times New Roman" pitchFamily="18" charset="0"/>
                <a:ea typeface="+mn-ea"/>
                <a:cs typeface="Arial" charset="0"/>
              </a:rPr>
              <a:t>Câu</a:t>
            </a:r>
            <a:r>
              <a:rPr kumimoji="0" lang="en-US" altLang="en-US" sz="2600" b="0" i="0" u="none" strike="noStrike" kern="0" cap="none" spc="0" normalizeH="0" baseline="0" noProof="0" dirty="0">
                <a:ln>
                  <a:noFill/>
                </a:ln>
                <a:solidFill>
                  <a:prstClr val="black"/>
                </a:solidFill>
                <a:effectLst/>
                <a:uLnTx/>
                <a:uFillTx/>
                <a:latin typeface="Times New Roman" pitchFamily="18" charset="0"/>
                <a:ea typeface="+mn-ea"/>
                <a:cs typeface="Arial" charset="0"/>
              </a:rPr>
              <a:t> </a:t>
            </a:r>
            <a:r>
              <a:rPr kumimoji="0" lang="en-US" altLang="en-US" sz="2600" b="0" i="0" u="none" strike="noStrike" kern="0" cap="none" spc="0" normalizeH="0" baseline="0" noProof="0" dirty="0" err="1">
                <a:ln>
                  <a:noFill/>
                </a:ln>
                <a:solidFill>
                  <a:prstClr val="black"/>
                </a:solidFill>
                <a:effectLst/>
                <a:uLnTx/>
                <a:uFillTx/>
                <a:latin typeface="Times New Roman" pitchFamily="18" charset="0"/>
                <a:ea typeface="+mn-ea"/>
                <a:cs typeface="Arial" charset="0"/>
              </a:rPr>
              <a:t>thể</a:t>
            </a:r>
            <a:r>
              <a:rPr kumimoji="0" lang="en-US" altLang="en-US" sz="2600" b="0" i="0" u="none" strike="noStrike" kern="0" cap="none" spc="0" normalizeH="0" baseline="0" noProof="0" dirty="0">
                <a:ln>
                  <a:noFill/>
                </a:ln>
                <a:solidFill>
                  <a:prstClr val="black"/>
                </a:solidFill>
                <a:effectLst/>
                <a:uLnTx/>
                <a:uFillTx/>
                <a:latin typeface="Times New Roman" pitchFamily="18" charset="0"/>
                <a:ea typeface="+mn-ea"/>
                <a:cs typeface="Arial" charset="0"/>
              </a:rPr>
              <a:t> </a:t>
            </a:r>
            <a:r>
              <a:rPr kumimoji="0" lang="en-US" altLang="en-US" sz="2600" b="0" i="0" u="none" strike="noStrike" kern="0" cap="none" spc="0" normalizeH="0" baseline="0" noProof="0" dirty="0" err="1">
                <a:ln>
                  <a:noFill/>
                </a:ln>
                <a:solidFill>
                  <a:prstClr val="black"/>
                </a:solidFill>
                <a:effectLst/>
                <a:uLnTx/>
                <a:uFillTx/>
                <a:latin typeface="Times New Roman" pitchFamily="18" charset="0"/>
                <a:ea typeface="+mn-ea"/>
                <a:cs typeface="Arial" charset="0"/>
              </a:rPr>
              <a:t>hiện</a:t>
            </a:r>
            <a:r>
              <a:rPr kumimoji="0" lang="en-US" altLang="en-US" sz="2600" b="0" i="0" u="none" strike="noStrike" kern="0" cap="none" spc="0" normalizeH="0" baseline="0" noProof="0" dirty="0">
                <a:ln>
                  <a:noFill/>
                </a:ln>
                <a:solidFill>
                  <a:prstClr val="black"/>
                </a:solidFill>
                <a:effectLst/>
                <a:uLnTx/>
                <a:uFillTx/>
                <a:latin typeface="Times New Roman" pitchFamily="18" charset="0"/>
                <a:ea typeface="+mn-ea"/>
                <a:cs typeface="Arial" charset="0"/>
              </a:rPr>
              <a:t> </a:t>
            </a:r>
            <a:r>
              <a:rPr kumimoji="0" lang="en-US" altLang="en-US" sz="2600" b="0" i="0" u="none" strike="noStrike" kern="0" cap="none" spc="0" normalizeH="0" baseline="0" noProof="0" dirty="0" err="1">
                <a:ln>
                  <a:noFill/>
                </a:ln>
                <a:solidFill>
                  <a:prstClr val="black"/>
                </a:solidFill>
                <a:effectLst/>
                <a:uLnTx/>
                <a:uFillTx/>
                <a:latin typeface="Times New Roman" pitchFamily="18" charset="0"/>
                <a:ea typeface="+mn-ea"/>
                <a:cs typeface="Arial" charset="0"/>
              </a:rPr>
              <a:t>rõ</a:t>
            </a:r>
            <a:r>
              <a:rPr kumimoji="0" lang="en-US" altLang="en-US" sz="2600" b="0" i="0" u="none" strike="noStrike" kern="0" cap="none" spc="0" normalizeH="0" baseline="0" noProof="0" dirty="0">
                <a:ln>
                  <a:noFill/>
                </a:ln>
                <a:solidFill>
                  <a:prstClr val="black"/>
                </a:solidFill>
                <a:effectLst/>
                <a:uLnTx/>
                <a:uFillTx/>
                <a:latin typeface="Times New Roman" pitchFamily="18" charset="0"/>
                <a:ea typeface="+mn-ea"/>
                <a:cs typeface="Arial" charset="0"/>
              </a:rPr>
              <a:t> </a:t>
            </a:r>
            <a:r>
              <a:rPr kumimoji="0" lang="en-US" altLang="en-US" sz="2600" b="0" i="0" u="none" strike="noStrike" kern="0" cap="none" spc="0" normalizeH="0" baseline="0" noProof="0" dirty="0" err="1">
                <a:ln>
                  <a:noFill/>
                </a:ln>
                <a:solidFill>
                  <a:prstClr val="black"/>
                </a:solidFill>
                <a:effectLst/>
                <a:uLnTx/>
                <a:uFillTx/>
                <a:latin typeface="Times New Roman" pitchFamily="18" charset="0"/>
                <a:ea typeface="+mn-ea"/>
                <a:cs typeface="Arial" charset="0"/>
              </a:rPr>
              <a:t>nhất</a:t>
            </a:r>
            <a:r>
              <a:rPr kumimoji="0" lang="en-US" altLang="en-US" sz="2600" b="0" i="0" u="none" strike="noStrike" kern="0" cap="none" spc="0" normalizeH="0" baseline="0" noProof="0" dirty="0">
                <a:ln>
                  <a:noFill/>
                </a:ln>
                <a:solidFill>
                  <a:prstClr val="black"/>
                </a:solidFill>
                <a:effectLst/>
                <a:uLnTx/>
                <a:uFillTx/>
                <a:latin typeface="Times New Roman" pitchFamily="18" charset="0"/>
                <a:ea typeface="+mn-ea"/>
                <a:cs typeface="Arial" charset="0"/>
              </a:rPr>
              <a:t> </a:t>
            </a:r>
            <a:r>
              <a:rPr kumimoji="0" lang="en-US" altLang="en-US" sz="2600" b="0" i="0" u="none" strike="noStrike" kern="0" cap="none" spc="0" normalizeH="0" baseline="0" noProof="0" dirty="0" err="1">
                <a:ln>
                  <a:noFill/>
                </a:ln>
                <a:solidFill>
                  <a:prstClr val="black"/>
                </a:solidFill>
                <a:effectLst/>
                <a:uLnTx/>
                <a:uFillTx/>
                <a:latin typeface="Times New Roman" pitchFamily="18" charset="0"/>
                <a:ea typeface="+mn-ea"/>
                <a:cs typeface="Arial" charset="0"/>
              </a:rPr>
              <a:t>mục</a:t>
            </a:r>
            <a:r>
              <a:rPr kumimoji="0" lang="en-US" altLang="en-US" sz="2600" b="0" i="0" u="none" strike="noStrike" kern="0" cap="none" spc="0" normalizeH="0" baseline="0" noProof="0" dirty="0">
                <a:ln>
                  <a:noFill/>
                </a:ln>
                <a:solidFill>
                  <a:prstClr val="black"/>
                </a:solidFill>
                <a:effectLst/>
                <a:uLnTx/>
                <a:uFillTx/>
                <a:latin typeface="Times New Roman" pitchFamily="18" charset="0"/>
                <a:ea typeface="+mn-ea"/>
                <a:cs typeface="Arial" charset="0"/>
              </a:rPr>
              <a:t> </a:t>
            </a:r>
            <a:r>
              <a:rPr kumimoji="0" lang="en-US" altLang="en-US" sz="2600" b="0" i="0" u="none" strike="noStrike" kern="0" cap="none" spc="0" normalizeH="0" baseline="0" noProof="0" dirty="0" err="1">
                <a:ln>
                  <a:noFill/>
                </a:ln>
                <a:solidFill>
                  <a:prstClr val="black"/>
                </a:solidFill>
                <a:effectLst/>
                <a:uLnTx/>
                <a:uFillTx/>
                <a:latin typeface="Times New Roman" pitchFamily="18" charset="0"/>
                <a:ea typeface="+mn-ea"/>
                <a:cs typeface="Arial" charset="0"/>
              </a:rPr>
              <a:t>đích</a:t>
            </a:r>
            <a:r>
              <a:rPr kumimoji="0" lang="en-US" altLang="en-US" sz="2600" b="0" i="0" u="none" strike="noStrike" kern="0" cap="none" spc="0" normalizeH="0" baseline="0" noProof="0" dirty="0">
                <a:ln>
                  <a:noFill/>
                </a:ln>
                <a:solidFill>
                  <a:prstClr val="black"/>
                </a:solidFill>
                <a:effectLst/>
                <a:uLnTx/>
                <a:uFillTx/>
                <a:latin typeface="Times New Roman" pitchFamily="18" charset="0"/>
                <a:ea typeface="+mn-ea"/>
                <a:cs typeface="Arial" charset="0"/>
              </a:rPr>
              <a:t> </a:t>
            </a:r>
            <a:r>
              <a:rPr kumimoji="0" lang="en-US" altLang="en-US" sz="2600" b="0" i="0" u="none" strike="noStrike" kern="0" cap="none" spc="0" normalizeH="0" baseline="0" noProof="0" dirty="0" err="1">
                <a:ln>
                  <a:noFill/>
                </a:ln>
                <a:solidFill>
                  <a:prstClr val="black"/>
                </a:solidFill>
                <a:effectLst/>
                <a:uLnTx/>
                <a:uFillTx/>
                <a:latin typeface="Times New Roman" pitchFamily="18" charset="0"/>
                <a:ea typeface="+mn-ea"/>
                <a:cs typeface="Arial" charset="0"/>
              </a:rPr>
              <a:t>ấy</a:t>
            </a:r>
            <a:r>
              <a:rPr kumimoji="0" lang="en-US" altLang="en-US" sz="2600" b="0" i="0" u="none" strike="noStrike" kern="0" cap="none" spc="0" normalizeH="0" baseline="0" noProof="0" dirty="0">
                <a:ln>
                  <a:noFill/>
                </a:ln>
                <a:solidFill>
                  <a:prstClr val="black"/>
                </a:solidFill>
                <a:effectLst/>
                <a:uLnTx/>
                <a:uFillTx/>
                <a:latin typeface="Times New Roman" pitchFamily="18" charset="0"/>
                <a:ea typeface="+mn-ea"/>
                <a:cs typeface="Arial" charset="0"/>
              </a:rPr>
              <a:t> </a:t>
            </a:r>
            <a:r>
              <a:rPr kumimoji="0" lang="en-US" altLang="en-US" sz="2600" b="0" i="0" u="none" strike="noStrike" kern="0" cap="none" spc="0" normalizeH="0" baseline="0" noProof="0" dirty="0" err="1">
                <a:ln>
                  <a:noFill/>
                </a:ln>
                <a:solidFill>
                  <a:prstClr val="black"/>
                </a:solidFill>
                <a:effectLst/>
                <a:uLnTx/>
                <a:uFillTx/>
                <a:latin typeface="Times New Roman" pitchFamily="18" charset="0"/>
                <a:ea typeface="+mn-ea"/>
                <a:cs typeface="Arial" charset="0"/>
              </a:rPr>
              <a:t>là</a:t>
            </a:r>
            <a:r>
              <a:rPr kumimoji="0" lang="en-US" altLang="en-US" sz="2600" b="0" i="0" u="none" strike="noStrike" kern="0" cap="none" spc="0" normalizeH="0" baseline="0" noProof="0" dirty="0">
                <a:ln>
                  <a:noFill/>
                </a:ln>
                <a:solidFill>
                  <a:prstClr val="black"/>
                </a:solidFill>
                <a:effectLst/>
                <a:uLnTx/>
                <a:uFillTx/>
                <a:latin typeface="Times New Roman" pitchFamily="18" charset="0"/>
                <a:ea typeface="+mn-ea"/>
                <a:cs typeface="Arial" charset="0"/>
              </a:rPr>
              <a:t>: </a:t>
            </a:r>
            <a:r>
              <a:rPr kumimoji="0" lang="en-US" altLang="en-US" sz="2600" b="0" i="0" u="none" strike="noStrike" kern="0" cap="none" spc="0" normalizeH="0" baseline="0" noProof="0" dirty="0">
                <a:ln>
                  <a:noFill/>
                </a:ln>
                <a:solidFill>
                  <a:srgbClr val="C00000"/>
                </a:solidFill>
                <a:effectLst/>
                <a:uLnTx/>
                <a:uFillTx/>
                <a:latin typeface="Times New Roman" pitchFamily="18" charset="0"/>
                <a:ea typeface="+mn-ea"/>
                <a:cs typeface="Arial" charset="0"/>
              </a:rPr>
              <a:t>	</a:t>
            </a:r>
            <a:r>
              <a:rPr kumimoji="0" lang="en-US" altLang="en-US" sz="2600" b="0" i="1" u="none" strike="noStrike" kern="0" cap="none" spc="0" normalizeH="0" baseline="0" noProof="0" dirty="0">
                <a:ln>
                  <a:noFill/>
                </a:ln>
                <a:solidFill>
                  <a:srgbClr val="FF0000"/>
                </a:solidFill>
                <a:effectLst/>
                <a:uLnTx/>
                <a:uFillTx/>
                <a:latin typeface="Times New Roman" pitchFamily="18" charset="0"/>
                <a:ea typeface="+mn-ea"/>
                <a:cs typeface="Arial" charset="0"/>
              </a:rPr>
              <a:t>Thôi, </a:t>
            </a:r>
            <a:r>
              <a:rPr kumimoji="0" lang="en-US" altLang="en-US" sz="2600" b="0" i="1" u="none" strike="noStrike" kern="0" cap="none" spc="0" normalizeH="0" baseline="0" noProof="0" dirty="0" err="1">
                <a:ln>
                  <a:noFill/>
                </a:ln>
                <a:solidFill>
                  <a:srgbClr val="FF0000"/>
                </a:solidFill>
                <a:effectLst/>
                <a:uLnTx/>
                <a:uFillTx/>
                <a:latin typeface="Times New Roman" pitchFamily="18" charset="0"/>
                <a:ea typeface="+mn-ea"/>
                <a:cs typeface="Arial" charset="0"/>
              </a:rPr>
              <a:t>bây</a:t>
            </a:r>
            <a:r>
              <a:rPr kumimoji="0" lang="en-US" altLang="en-US" sz="2600" b="0" i="1" u="none" strike="noStrike" kern="0" cap="none" spc="0" normalizeH="0" baseline="0" noProof="0" dirty="0">
                <a:ln>
                  <a:noFill/>
                </a:ln>
                <a:solidFill>
                  <a:srgbClr val="FF0000"/>
                </a:solidFill>
                <a:effectLst/>
                <a:uLnTx/>
                <a:uFillTx/>
                <a:latin typeface="Times New Roman" pitchFamily="18" charset="0"/>
                <a:ea typeface="+mn-ea"/>
                <a:cs typeface="Arial" charset="0"/>
              </a:rPr>
              <a:t> </a:t>
            </a:r>
            <a:r>
              <a:rPr kumimoji="0" lang="en-US" altLang="en-US" sz="2600" b="0" i="1" u="none" strike="noStrike" kern="0" cap="none" spc="0" normalizeH="0" baseline="0" noProof="0" dirty="0" err="1">
                <a:ln>
                  <a:noFill/>
                </a:ln>
                <a:solidFill>
                  <a:srgbClr val="FF0000"/>
                </a:solidFill>
                <a:effectLst/>
                <a:uLnTx/>
                <a:uFillTx/>
                <a:latin typeface="Times New Roman" pitchFamily="18" charset="0"/>
                <a:ea typeface="+mn-ea"/>
                <a:cs typeface="Arial" charset="0"/>
              </a:rPr>
              <a:t>giờ</a:t>
            </a:r>
            <a:r>
              <a:rPr kumimoji="0" lang="en-US" altLang="en-US" sz="2600" b="0" i="1" u="none" strike="noStrike" kern="0" cap="none" spc="0" normalizeH="0" baseline="0" noProof="0" dirty="0">
                <a:ln>
                  <a:noFill/>
                </a:ln>
                <a:solidFill>
                  <a:srgbClr val="FF0000"/>
                </a:solidFill>
                <a:effectLst/>
                <a:uLnTx/>
                <a:uFillTx/>
                <a:latin typeface="Times New Roman" pitchFamily="18" charset="0"/>
                <a:ea typeface="+mn-ea"/>
                <a:cs typeface="Arial" charset="0"/>
              </a:rPr>
              <a:t> </a:t>
            </a:r>
            <a:r>
              <a:rPr kumimoji="0" lang="en-US" altLang="en-US" sz="2600" b="0" i="1" u="none" strike="noStrike" kern="0" cap="none" spc="0" normalizeH="0" baseline="0" noProof="0" dirty="0" err="1">
                <a:ln>
                  <a:noFill/>
                </a:ln>
                <a:solidFill>
                  <a:srgbClr val="FF0000"/>
                </a:solidFill>
                <a:effectLst/>
                <a:uLnTx/>
                <a:uFillTx/>
                <a:latin typeface="Times New Roman" pitchFamily="18" charset="0"/>
                <a:ea typeface="+mn-ea"/>
                <a:cs typeface="Arial" charset="0"/>
              </a:rPr>
              <a:t>nhân</a:t>
            </a:r>
            <a:r>
              <a:rPr kumimoji="0" lang="en-US" altLang="en-US" sz="2600" b="0" i="1" u="none" strike="noStrike" kern="0" cap="none" spc="0" normalizeH="0" baseline="0" noProof="0" dirty="0">
                <a:ln>
                  <a:noFill/>
                </a:ln>
                <a:solidFill>
                  <a:srgbClr val="FF0000"/>
                </a:solidFill>
                <a:effectLst/>
                <a:uLnTx/>
                <a:uFillTx/>
                <a:latin typeface="Times New Roman" pitchFamily="18" charset="0"/>
                <a:ea typeface="+mn-ea"/>
                <a:cs typeface="Arial" charset="0"/>
              </a:rPr>
              <a:t> </a:t>
            </a:r>
            <a:r>
              <a:rPr kumimoji="0" lang="en-US" altLang="en-US" sz="2600" b="0" i="1" u="none" strike="noStrike" kern="0" cap="none" spc="0" normalizeH="0" baseline="0" noProof="0" dirty="0" err="1">
                <a:ln>
                  <a:noFill/>
                </a:ln>
                <a:solidFill>
                  <a:srgbClr val="FF0000"/>
                </a:solidFill>
                <a:effectLst/>
                <a:uLnTx/>
                <a:uFillTx/>
                <a:latin typeface="Times New Roman" pitchFamily="18" charset="0"/>
                <a:ea typeface="+mn-ea"/>
                <a:cs typeface="Arial" charset="0"/>
              </a:rPr>
              <a:t>trời</a:t>
            </a:r>
            <a:r>
              <a:rPr kumimoji="0" lang="en-US" altLang="en-US" sz="2600" b="0" i="1" u="none" strike="noStrike" kern="0" cap="none" spc="0" normalizeH="0" baseline="0" noProof="0" dirty="0">
                <a:ln>
                  <a:noFill/>
                </a:ln>
                <a:solidFill>
                  <a:srgbClr val="FF0000"/>
                </a:solidFill>
                <a:effectLst/>
                <a:uLnTx/>
                <a:uFillTx/>
                <a:latin typeface="Times New Roman" pitchFamily="18" charset="0"/>
                <a:ea typeface="+mn-ea"/>
                <a:cs typeface="Arial" charset="0"/>
              </a:rPr>
              <a:t> </a:t>
            </a:r>
            <a:r>
              <a:rPr kumimoji="0" lang="en-US" altLang="en-US" sz="2600" b="0" i="1" u="none" strike="noStrike" kern="0" cap="none" spc="0" normalizeH="0" baseline="0" noProof="0" dirty="0" err="1">
                <a:ln>
                  <a:noFill/>
                </a:ln>
                <a:solidFill>
                  <a:srgbClr val="FF0000"/>
                </a:solidFill>
                <a:effectLst/>
                <a:uLnTx/>
                <a:uFillTx/>
                <a:latin typeface="Times New Roman" pitchFamily="18" charset="0"/>
                <a:ea typeface="+mn-ea"/>
                <a:cs typeface="Arial" charset="0"/>
              </a:rPr>
              <a:t>chưa</a:t>
            </a:r>
            <a:r>
              <a:rPr kumimoji="0" lang="en-US" altLang="en-US" sz="2600" b="0" i="1" u="none" strike="noStrike" kern="0" cap="none" spc="0" normalizeH="0" baseline="0" noProof="0" dirty="0">
                <a:ln>
                  <a:noFill/>
                </a:ln>
                <a:solidFill>
                  <a:srgbClr val="FF0000"/>
                </a:solidFill>
                <a:effectLst/>
                <a:uLnTx/>
                <a:uFillTx/>
                <a:latin typeface="Times New Roman" pitchFamily="18" charset="0"/>
                <a:ea typeface="+mn-ea"/>
                <a:cs typeface="Arial" charset="0"/>
              </a:rPr>
              <a:t> </a:t>
            </a:r>
            <a:r>
              <a:rPr kumimoji="0" lang="en-US" altLang="en-US" sz="2600" b="0" i="1" u="none" strike="noStrike" kern="0" cap="none" spc="0" normalizeH="0" baseline="0" noProof="0" dirty="0" err="1">
                <a:ln>
                  <a:noFill/>
                </a:ln>
                <a:solidFill>
                  <a:srgbClr val="FF0000"/>
                </a:solidFill>
                <a:effectLst/>
                <a:uLnTx/>
                <a:uFillTx/>
                <a:latin typeface="Times New Roman" pitchFamily="18" charset="0"/>
                <a:ea typeface="+mn-ea"/>
                <a:cs typeface="Arial" charset="0"/>
              </a:rPr>
              <a:t>sáng</a:t>
            </a:r>
            <a:r>
              <a:rPr kumimoji="0" lang="en-US" altLang="en-US" sz="2600" b="0" i="1" u="none" strike="noStrike" kern="0" cap="none" spc="0" normalizeH="0" baseline="0" noProof="0" dirty="0">
                <a:ln>
                  <a:noFill/>
                </a:ln>
                <a:solidFill>
                  <a:srgbClr val="FF0000"/>
                </a:solidFill>
                <a:effectLst/>
                <a:uLnTx/>
                <a:uFillTx/>
                <a:latin typeface="Times New Roman" pitchFamily="18" charset="0"/>
                <a:ea typeface="+mn-ea"/>
                <a:cs typeface="Arial" charset="0"/>
              </a:rPr>
              <a:t> </a:t>
            </a:r>
            <a:r>
              <a:rPr kumimoji="0" lang="en-US" altLang="en-US" sz="2600" b="0" i="1" u="none" strike="noStrike" kern="0" cap="none" spc="0" normalizeH="0" baseline="0" noProof="0" dirty="0" err="1">
                <a:ln>
                  <a:noFill/>
                </a:ln>
                <a:solidFill>
                  <a:srgbClr val="FF0000"/>
                </a:solidFill>
                <a:effectLst/>
                <a:uLnTx/>
                <a:uFillTx/>
                <a:latin typeface="Times New Roman" pitchFamily="18" charset="0"/>
                <a:ea typeface="+mn-ea"/>
                <a:cs typeface="Arial" charset="0"/>
              </a:rPr>
              <a:t>em</a:t>
            </a:r>
            <a:r>
              <a:rPr kumimoji="0" lang="en-US" altLang="en-US" sz="2600" b="0" i="1" u="none" strike="noStrike" kern="0" cap="none" spc="0" normalizeH="0" baseline="0" noProof="0" dirty="0">
                <a:ln>
                  <a:noFill/>
                </a:ln>
                <a:solidFill>
                  <a:srgbClr val="FF0000"/>
                </a:solidFill>
                <a:effectLst/>
                <a:uLnTx/>
                <a:uFillTx/>
                <a:latin typeface="Times New Roman" pitchFamily="18" charset="0"/>
                <a:ea typeface="+mn-ea"/>
                <a:cs typeface="Arial" charset="0"/>
              </a:rPr>
              <a:t> </a:t>
            </a:r>
            <a:r>
              <a:rPr kumimoji="0" lang="en-US" altLang="en-US" sz="2600" b="0" i="1" u="none" strike="noStrike" kern="0" cap="none" spc="0" normalizeH="0" baseline="0" noProof="0" dirty="0" err="1">
                <a:ln>
                  <a:noFill/>
                </a:ln>
                <a:solidFill>
                  <a:srgbClr val="FF0000"/>
                </a:solidFill>
                <a:effectLst/>
                <a:uLnTx/>
                <a:uFillTx/>
                <a:latin typeface="Times New Roman" pitchFamily="18" charset="0"/>
                <a:ea typeface="+mn-ea"/>
                <a:cs typeface="Arial" charset="0"/>
              </a:rPr>
              <a:t>hãy</a:t>
            </a:r>
            <a:r>
              <a:rPr kumimoji="0" lang="en-US" altLang="en-US" sz="2600" b="0" i="1" u="none" strike="noStrike" kern="0" cap="none" spc="0" normalizeH="0" baseline="0" noProof="0" dirty="0">
                <a:ln>
                  <a:noFill/>
                </a:ln>
                <a:solidFill>
                  <a:srgbClr val="FF0000"/>
                </a:solidFill>
                <a:effectLst/>
                <a:uLnTx/>
                <a:uFillTx/>
                <a:latin typeface="Times New Roman" pitchFamily="18" charset="0"/>
                <a:ea typeface="+mn-ea"/>
                <a:cs typeface="Arial" charset="0"/>
              </a:rPr>
              <a:t> </a:t>
            </a:r>
            <a:r>
              <a:rPr kumimoji="0" lang="en-US" altLang="en-US" sz="2600" b="0" i="1" u="none" strike="noStrike" kern="0" cap="none" spc="0" normalizeH="0" baseline="0" noProof="0" dirty="0" err="1">
                <a:ln>
                  <a:noFill/>
                </a:ln>
                <a:solidFill>
                  <a:srgbClr val="FF0000"/>
                </a:solidFill>
                <a:effectLst/>
                <a:uLnTx/>
                <a:uFillTx/>
                <a:latin typeface="Times New Roman" pitchFamily="18" charset="0"/>
                <a:ea typeface="+mn-ea"/>
                <a:cs typeface="Arial" charset="0"/>
              </a:rPr>
              <a:t>trốn</a:t>
            </a:r>
            <a:r>
              <a:rPr kumimoji="0" lang="en-US" altLang="en-US" sz="2600" b="0" i="1" u="none" strike="noStrike" kern="0" cap="none" spc="0" normalizeH="0" baseline="0" noProof="0" dirty="0">
                <a:ln>
                  <a:noFill/>
                </a:ln>
                <a:solidFill>
                  <a:srgbClr val="FF0000"/>
                </a:solidFill>
                <a:effectLst/>
                <a:uLnTx/>
                <a:uFillTx/>
                <a:latin typeface="Times New Roman" pitchFamily="18" charset="0"/>
                <a:ea typeface="+mn-ea"/>
                <a:cs typeface="Arial" charset="0"/>
              </a:rPr>
              <a:t> </a:t>
            </a:r>
            <a:r>
              <a:rPr kumimoji="0" lang="en-US" altLang="en-US" sz="2600" b="0" i="1" u="none" strike="noStrike" kern="0" cap="none" spc="0" normalizeH="0" baseline="0" noProof="0" dirty="0" err="1">
                <a:ln>
                  <a:noFill/>
                </a:ln>
                <a:solidFill>
                  <a:srgbClr val="FF0000"/>
                </a:solidFill>
                <a:effectLst/>
                <a:uLnTx/>
                <a:uFillTx/>
                <a:latin typeface="Times New Roman" pitchFamily="18" charset="0"/>
                <a:ea typeface="+mn-ea"/>
                <a:cs typeface="Arial" charset="0"/>
              </a:rPr>
              <a:t>ngay</a:t>
            </a:r>
            <a:r>
              <a:rPr kumimoji="0" lang="en-US" altLang="en-US" sz="2600" b="0" i="1" u="none" strike="noStrike" kern="0" cap="none" spc="0" normalizeH="0" baseline="0" noProof="0" dirty="0">
                <a:ln>
                  <a:noFill/>
                </a:ln>
                <a:solidFill>
                  <a:srgbClr val="FF0000"/>
                </a:solidFill>
                <a:effectLst/>
                <a:uLnTx/>
                <a:uFillTx/>
                <a:latin typeface="Times New Roman" pitchFamily="18" charset="0"/>
                <a:ea typeface="+mn-ea"/>
                <a:cs typeface="Arial" charset="0"/>
              </a:rPr>
              <a:t> </a:t>
            </a:r>
            <a:r>
              <a:rPr kumimoji="0" lang="en-US" altLang="en-US" sz="2600" b="0" i="1" u="none" strike="noStrike" kern="0" cap="none" spc="0" normalizeH="0" baseline="0" noProof="0" dirty="0" err="1">
                <a:ln>
                  <a:noFill/>
                </a:ln>
                <a:solidFill>
                  <a:srgbClr val="FF0000"/>
                </a:solidFill>
                <a:effectLst/>
                <a:uLnTx/>
                <a:uFillTx/>
                <a:latin typeface="Times New Roman" pitchFamily="18" charset="0"/>
                <a:ea typeface="+mn-ea"/>
                <a:cs typeface="Arial" charset="0"/>
              </a:rPr>
              <a:t>đi</a:t>
            </a:r>
            <a:r>
              <a:rPr kumimoji="0" lang="en-US" altLang="en-US" sz="2600" b="0" i="1" u="none" strike="noStrike" kern="0" cap="none" spc="0" normalizeH="0" baseline="0" noProof="0" dirty="0">
                <a:ln>
                  <a:noFill/>
                </a:ln>
                <a:solidFill>
                  <a:srgbClr val="FF0000"/>
                </a:solidFill>
                <a:effectLst/>
                <a:uLnTx/>
                <a:uFillTx/>
                <a:latin typeface="Times New Roman" pitchFamily="18" charset="0"/>
                <a:ea typeface="+mn-ea"/>
                <a:cs typeface="Arial" charset="0"/>
              </a:rPr>
              <a:t>. </a:t>
            </a:r>
            <a:endParaRPr kumimoji="0" lang="en-US" sz="2600" b="0" i="1" u="none" strike="noStrike" kern="1200" cap="none" spc="0" normalizeH="0" baseline="0" noProof="0" dirty="0">
              <a:ln>
                <a:noFill/>
              </a:ln>
              <a:solidFill>
                <a:srgbClr val="FF0000"/>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864734857"/>
      </p:ext>
    </p:extLst>
  </p:cSld>
  <p:clrMapOvr>
    <a:masterClrMapping/>
  </p:clrMapOvr>
  <mc:AlternateContent xmlns:mc="http://schemas.openxmlformats.org/markup-compatibility/2006" xmlns:p14="http://schemas.microsoft.com/office/powerpoint/2010/main">
    <mc:Choice Requires="p14">
      <p:transition spd="slow" p14:dur="2000" advClick="0" advTm="39341"/>
    </mc:Choice>
    <mc:Fallback xmlns="">
      <p:transition spd="slow" advClick="0" advTm="3934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down)">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1" grpId="0" animBg="1"/>
      <p:bldP spid="12" grpId="0"/>
      <p:bldP spid="13" grpId="0" animBg="1"/>
      <p:bldP spid="1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0" y="6264"/>
            <a:ext cx="12192000" cy="831937"/>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itle 1"/>
          <p:cNvSpPr>
            <a:spLocks noGrp="1"/>
          </p:cNvSpPr>
          <p:nvPr>
            <p:ph type="title"/>
          </p:nvPr>
        </p:nvSpPr>
        <p:spPr>
          <a:xfrm>
            <a:off x="1009040" y="-85595"/>
            <a:ext cx="10972800" cy="923795"/>
          </a:xfrm>
          <a:ln>
            <a:noFill/>
          </a:ln>
        </p:spPr>
        <p:txBody>
          <a:bodyPr>
            <a:normAutofit/>
          </a:bodyPr>
          <a:lstStyle/>
          <a:p>
            <a:pPr algn="ctr"/>
            <a:r>
              <a:rPr lang="en-US" sz="24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r>
            <a:br>
              <a:rPr lang="en-US" sz="24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br>
            <a:r>
              <a:rPr lang="en-US" sz="24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TIẾT 97: HÀNH ĐỘNG NÓI </a:t>
            </a:r>
            <a:endParaRPr lang="en-US" sz="2400" b="1" u="sng" dirty="0">
              <a:solidFill>
                <a:srgbClr val="C00000"/>
              </a:solidFill>
              <a:effectLst>
                <a:outerShdw blurRad="38100" dist="38100" dir="2700000" algn="tl">
                  <a:srgbClr val="000000">
                    <a:alpha val="43137"/>
                  </a:srgbClr>
                </a:outerShdw>
              </a:effectLst>
            </a:endParaRPr>
          </a:p>
        </p:txBody>
      </p:sp>
      <p:sp>
        <p:nvSpPr>
          <p:cNvPr id="8" name="Rectangle 7"/>
          <p:cNvSpPr/>
          <p:nvPr/>
        </p:nvSpPr>
        <p:spPr>
          <a:xfrm>
            <a:off x="4288984" y="1365337"/>
            <a:ext cx="2178802" cy="369332"/>
          </a:xfrm>
          <a:prstGeom prst="rect">
            <a:avLst/>
          </a:prstGeom>
          <a:solidFill>
            <a:srgbClr val="FFFFFF"/>
          </a:solidFill>
          <a:ln>
            <a:solidFill>
              <a:srgbClr val="361CD2"/>
            </a:solid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HÀNH ĐỘNG NÓI </a:t>
            </a:r>
            <a:endParaRPr kumimoji="0" lang="en-US" sz="1800" b="0" i="0" u="none" strike="noStrike" kern="1200" cap="none" spc="0" normalizeH="0" baseline="0" noProof="0" dirty="0">
              <a:ln>
                <a:noFill/>
              </a:ln>
              <a:solidFill>
                <a:srgbClr val="C00000"/>
              </a:solidFill>
              <a:effectLst/>
              <a:uLnTx/>
              <a:uFillTx/>
              <a:latin typeface="Calibri"/>
              <a:ea typeface="+mn-ea"/>
              <a:cs typeface="+mn-cs"/>
            </a:endParaRPr>
          </a:p>
        </p:txBody>
      </p:sp>
      <p:sp>
        <p:nvSpPr>
          <p:cNvPr id="9" name="Rectangle 8"/>
          <p:cNvSpPr/>
          <p:nvPr/>
        </p:nvSpPr>
        <p:spPr>
          <a:xfrm>
            <a:off x="556712" y="2099339"/>
            <a:ext cx="3149600" cy="369332"/>
          </a:xfrm>
          <a:prstGeom prst="rect">
            <a:avLst/>
          </a:prstGeom>
          <a:ln>
            <a:solidFill>
              <a:srgbClr val="361CD2"/>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1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KHÁI NIỆM </a:t>
            </a:r>
            <a:endParaRPr kumimoji="0" lang="en-US" sz="1800" b="0" i="0" u="none" strike="noStrike" kern="1200" cap="none" spc="0" normalizeH="0" baseline="0" noProof="0" dirty="0">
              <a:ln>
                <a:noFill/>
              </a:ln>
              <a:solidFill>
                <a:srgbClr val="FF0000"/>
              </a:solidFill>
              <a:effectLst/>
              <a:uLnTx/>
              <a:uFillTx/>
              <a:latin typeface="Calibri"/>
              <a:ea typeface="+mn-ea"/>
              <a:cs typeface="+mn-cs"/>
            </a:endParaRPr>
          </a:p>
        </p:txBody>
      </p:sp>
      <p:sp>
        <p:nvSpPr>
          <p:cNvPr id="11" name="Rectangle 10"/>
          <p:cNvSpPr/>
          <p:nvPr/>
        </p:nvSpPr>
        <p:spPr>
          <a:xfrm>
            <a:off x="508001" y="2838271"/>
            <a:ext cx="2946399" cy="1477328"/>
          </a:xfrm>
          <a:prstGeom prst="rect">
            <a:avLst/>
          </a:prstGeom>
          <a:ln>
            <a:solidFill>
              <a:srgbClr val="361CD2"/>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HÀNH ĐỘNG NÓI LÀ HÀNH ĐỘNG ĐƯỢC THỰC HIỆN BẰNG LỜI NÓI NHẰM MỤC ĐÍCH NHẤT ĐỊNH </a:t>
            </a:r>
            <a:endParaRPr kumimoji="0" lang="en-US" sz="1800" b="1" i="0" u="none" strike="noStrike" kern="1200" cap="none" spc="0" normalizeH="0" baseline="0" noProof="0" dirty="0">
              <a:ln>
                <a:noFill/>
              </a:ln>
              <a:solidFill>
                <a:srgbClr val="C00000"/>
              </a:solidFill>
              <a:effectLst/>
              <a:uLnTx/>
              <a:uFillTx/>
              <a:latin typeface="Calibri"/>
              <a:ea typeface="+mn-ea"/>
              <a:cs typeface="+mn-cs"/>
            </a:endParaRPr>
          </a:p>
        </p:txBody>
      </p:sp>
      <p:cxnSp>
        <p:nvCxnSpPr>
          <p:cNvPr id="19" name="Straight Arrow Connector 18"/>
          <p:cNvCxnSpPr/>
          <p:nvPr/>
        </p:nvCxnSpPr>
        <p:spPr>
          <a:xfrm flipH="1">
            <a:off x="3251202" y="1734669"/>
            <a:ext cx="1622791" cy="3550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11" idx="0"/>
          </p:cNvCxnSpPr>
          <p:nvPr/>
        </p:nvCxnSpPr>
        <p:spPr>
          <a:xfrm>
            <a:off x="1981200" y="2468671"/>
            <a:ext cx="1" cy="36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249081865"/>
      </p:ext>
    </p:extLst>
  </p:cSld>
  <p:clrMapOvr>
    <a:masterClrMapping/>
  </p:clrMapOvr>
  <mc:AlternateContent xmlns:mc="http://schemas.openxmlformats.org/markup-compatibility/2006" xmlns:p14="http://schemas.microsoft.com/office/powerpoint/2010/main">
    <mc:Choice Requires="p14">
      <p:transition spd="slow" p14:dur="2000" advTm="54408"/>
    </mc:Choice>
    <mc:Fallback xmlns="">
      <p:transition spd="slow" advTm="5440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252663" y="56393"/>
            <a:ext cx="11786937" cy="674915"/>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62" name="Picture 2" descr="con ca va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1989" y="1282365"/>
            <a:ext cx="5642811" cy="2731169"/>
          </a:xfrm>
          <a:prstGeom prst="rect">
            <a:avLst/>
          </a:prstGeom>
          <a:noFill/>
          <a:ln w="9525">
            <a:solidFill>
              <a:srgbClr val="FF00FF"/>
            </a:solidFill>
            <a:miter lim="800000"/>
            <a:headEnd/>
            <a:tailEnd/>
          </a:ln>
          <a:extLst>
            <a:ext uri="{909E8E84-426E-40DD-AFC4-6F175D3DCCD1}">
              <a14:hiddenFill xmlns:a14="http://schemas.microsoft.com/office/drawing/2010/main">
                <a:solidFill>
                  <a:srgbClr val="FFFFFF"/>
                </a:solidFill>
              </a14:hiddenFill>
            </a:ext>
          </a:extLst>
        </p:spPr>
      </p:pic>
      <p:sp>
        <p:nvSpPr>
          <p:cNvPr id="22532" name="Rectangle 4"/>
          <p:cNvSpPr>
            <a:spLocks noChangeArrowheads="1"/>
          </p:cNvSpPr>
          <p:nvPr/>
        </p:nvSpPr>
        <p:spPr bwMode="auto">
          <a:xfrm>
            <a:off x="8856785" y="5992770"/>
            <a:ext cx="1794934"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r>
              <a:rPr lang="en-US" sz="2400" dirty="0" err="1">
                <a:solidFill>
                  <a:srgbClr val="FF00FF"/>
                </a:solidFill>
                <a:latin typeface="Times New Roman" pitchFamily="18" charset="0"/>
                <a:cs typeface="Times New Roman" pitchFamily="18" charset="0"/>
              </a:rPr>
              <a:t>hứa</a:t>
            </a:r>
            <a:r>
              <a:rPr lang="en-US" sz="2400" dirty="0">
                <a:solidFill>
                  <a:srgbClr val="FF00FF"/>
                </a:solidFill>
                <a:latin typeface="Times New Roman" pitchFamily="18" charset="0"/>
                <a:cs typeface="Times New Roman" pitchFamily="18" charset="0"/>
              </a:rPr>
              <a:t> </a:t>
            </a:r>
            <a:r>
              <a:rPr lang="en-US" sz="2400" dirty="0" err="1">
                <a:solidFill>
                  <a:srgbClr val="FF00FF"/>
                </a:solidFill>
                <a:latin typeface="Times New Roman" pitchFamily="18" charset="0"/>
                <a:cs typeface="Times New Roman" pitchFamily="18" charset="0"/>
              </a:rPr>
              <a:t>hẹn</a:t>
            </a:r>
            <a:endParaRPr lang="en-US" sz="2400" dirty="0">
              <a:solidFill>
                <a:srgbClr val="FF00FF"/>
              </a:solidFill>
              <a:latin typeface="Times New Roman" pitchFamily="18" charset="0"/>
              <a:cs typeface="Times New Roman" pitchFamily="18" charset="0"/>
            </a:endParaRPr>
          </a:p>
        </p:txBody>
      </p:sp>
      <p:sp>
        <p:nvSpPr>
          <p:cNvPr id="22533" name="Rectangle 5"/>
          <p:cNvSpPr>
            <a:spLocks noChangeArrowheads="1"/>
          </p:cNvSpPr>
          <p:nvPr/>
        </p:nvSpPr>
        <p:spPr bwMode="auto">
          <a:xfrm>
            <a:off x="5758253" y="6003078"/>
            <a:ext cx="2699491"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r>
              <a:rPr lang="en-US" sz="2400" dirty="0" err="1">
                <a:latin typeface="Times New Roman" pitchFamily="18" charset="0"/>
                <a:cs typeface="Times New Roman" pitchFamily="18" charset="0"/>
              </a:rPr>
              <a:t>Tôi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sẽ</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a:t>
            </a:r>
          </a:p>
        </p:txBody>
      </p:sp>
      <p:sp>
        <p:nvSpPr>
          <p:cNvPr id="22534" name="Rectangle 6"/>
          <p:cNvSpPr>
            <a:spLocks noChangeArrowheads="1"/>
          </p:cNvSpPr>
          <p:nvPr/>
        </p:nvSpPr>
        <p:spPr bwMode="auto">
          <a:xfrm>
            <a:off x="8856786" y="5450383"/>
            <a:ext cx="1794932"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r>
              <a:rPr lang="en-US" sz="2400" dirty="0" err="1">
                <a:solidFill>
                  <a:srgbClr val="FF00FF"/>
                </a:solidFill>
                <a:latin typeface="Times New Roman" pitchFamily="18" charset="0"/>
                <a:cs typeface="Times New Roman" pitchFamily="18" charset="0"/>
              </a:rPr>
              <a:t>điều</a:t>
            </a:r>
            <a:r>
              <a:rPr lang="en-US" sz="2400" dirty="0">
                <a:solidFill>
                  <a:srgbClr val="FF00FF"/>
                </a:solidFill>
                <a:latin typeface="Times New Roman" pitchFamily="18" charset="0"/>
                <a:cs typeface="Times New Roman" pitchFamily="18" charset="0"/>
              </a:rPr>
              <a:t> </a:t>
            </a:r>
            <a:r>
              <a:rPr lang="en-US" sz="2400" dirty="0" err="1">
                <a:solidFill>
                  <a:srgbClr val="FF00FF"/>
                </a:solidFill>
                <a:latin typeface="Times New Roman" pitchFamily="18" charset="0"/>
                <a:cs typeface="Times New Roman" pitchFamily="18" charset="0"/>
              </a:rPr>
              <a:t>khiển</a:t>
            </a:r>
            <a:r>
              <a:rPr lang="en-US" sz="2400" dirty="0">
                <a:solidFill>
                  <a:srgbClr val="000046"/>
                </a:solidFill>
                <a:latin typeface="Times New Roman" pitchFamily="18" charset="0"/>
                <a:cs typeface="Times New Roman" pitchFamily="18" charset="0"/>
              </a:rPr>
              <a:t> </a:t>
            </a:r>
            <a:endParaRPr lang="en-US" sz="2400" dirty="0">
              <a:solidFill>
                <a:srgbClr val="FFFF66"/>
              </a:solidFill>
              <a:latin typeface="Times New Roman" pitchFamily="18" charset="0"/>
              <a:cs typeface="Times New Roman" pitchFamily="18" charset="0"/>
            </a:endParaRPr>
          </a:p>
        </p:txBody>
      </p:sp>
      <p:sp>
        <p:nvSpPr>
          <p:cNvPr id="22535" name="Rectangle 7"/>
          <p:cNvSpPr>
            <a:spLocks noChangeArrowheads="1"/>
          </p:cNvSpPr>
          <p:nvPr/>
        </p:nvSpPr>
        <p:spPr bwMode="auto">
          <a:xfrm>
            <a:off x="5782845" y="5420221"/>
            <a:ext cx="2334082"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r>
              <a:rPr lang="en-US" sz="2400" dirty="0" err="1">
                <a:latin typeface="Times New Roman" pitchFamily="18" charset="0"/>
                <a:cs typeface="Times New Roman" pitchFamily="18" charset="0"/>
              </a:rPr>
              <a:t>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khơi</a:t>
            </a:r>
            <a:r>
              <a:rPr lang="en-US" sz="2400" dirty="0">
                <a:latin typeface="Times New Roman" pitchFamily="18" charset="0"/>
                <a:cs typeface="Times New Roman" pitchFamily="18" charset="0"/>
              </a:rPr>
              <a:t>.</a:t>
            </a:r>
          </a:p>
        </p:txBody>
      </p:sp>
      <p:sp>
        <p:nvSpPr>
          <p:cNvPr id="22536" name="Rectangle 8"/>
          <p:cNvSpPr>
            <a:spLocks noChangeArrowheads="1"/>
          </p:cNvSpPr>
          <p:nvPr/>
        </p:nvSpPr>
        <p:spPr bwMode="auto">
          <a:xfrm>
            <a:off x="8764040" y="5053507"/>
            <a:ext cx="216108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r>
              <a:rPr lang="en-US" sz="2400" dirty="0" err="1">
                <a:solidFill>
                  <a:srgbClr val="FF00FF"/>
                </a:solidFill>
                <a:latin typeface="Times New Roman" pitchFamily="18" charset="0"/>
                <a:cs typeface="Times New Roman" pitchFamily="18" charset="0"/>
              </a:rPr>
              <a:t>Bộc</a:t>
            </a:r>
            <a:r>
              <a:rPr lang="en-US" sz="2400" dirty="0">
                <a:solidFill>
                  <a:srgbClr val="FF00FF"/>
                </a:solidFill>
                <a:latin typeface="Times New Roman" pitchFamily="18" charset="0"/>
                <a:cs typeface="Times New Roman" pitchFamily="18" charset="0"/>
              </a:rPr>
              <a:t> </a:t>
            </a:r>
            <a:r>
              <a:rPr lang="en-US" sz="2400" dirty="0" err="1">
                <a:solidFill>
                  <a:srgbClr val="FF00FF"/>
                </a:solidFill>
                <a:latin typeface="Times New Roman" pitchFamily="18" charset="0"/>
                <a:cs typeface="Times New Roman" pitchFamily="18" charset="0"/>
              </a:rPr>
              <a:t>lộ</a:t>
            </a:r>
            <a:r>
              <a:rPr lang="en-US" sz="2400" dirty="0">
                <a:solidFill>
                  <a:srgbClr val="FF00FF"/>
                </a:solidFill>
                <a:latin typeface="Times New Roman" pitchFamily="18" charset="0"/>
                <a:cs typeface="Times New Roman" pitchFamily="18" charset="0"/>
              </a:rPr>
              <a:t> </a:t>
            </a:r>
            <a:r>
              <a:rPr lang="en-US" sz="2400" dirty="0" err="1">
                <a:solidFill>
                  <a:srgbClr val="FF00FF"/>
                </a:solidFill>
                <a:latin typeface="Times New Roman" pitchFamily="18" charset="0"/>
                <a:cs typeface="Times New Roman" pitchFamily="18" charset="0"/>
              </a:rPr>
              <a:t>cảm</a:t>
            </a:r>
            <a:r>
              <a:rPr lang="en-US" sz="2400" dirty="0">
                <a:solidFill>
                  <a:srgbClr val="FF00FF"/>
                </a:solidFill>
                <a:latin typeface="Times New Roman" pitchFamily="18" charset="0"/>
                <a:cs typeface="Times New Roman" pitchFamily="18" charset="0"/>
              </a:rPr>
              <a:t> </a:t>
            </a:r>
            <a:r>
              <a:rPr lang="en-US" sz="2400" dirty="0" err="1">
                <a:solidFill>
                  <a:srgbClr val="FF00FF"/>
                </a:solidFill>
                <a:latin typeface="Times New Roman" pitchFamily="18" charset="0"/>
                <a:cs typeface="Times New Roman" pitchFamily="18" charset="0"/>
              </a:rPr>
              <a:t>xúc</a:t>
            </a:r>
            <a:endParaRPr lang="en-US" sz="2400" dirty="0">
              <a:solidFill>
                <a:srgbClr val="FF00FF"/>
              </a:solidFill>
              <a:latin typeface="Times New Roman" pitchFamily="18" charset="0"/>
              <a:cs typeface="Times New Roman" pitchFamily="18" charset="0"/>
            </a:endParaRPr>
          </a:p>
        </p:txBody>
      </p:sp>
      <p:sp>
        <p:nvSpPr>
          <p:cNvPr id="22537" name="Rectangle 9"/>
          <p:cNvSpPr>
            <a:spLocks noChangeArrowheads="1"/>
          </p:cNvSpPr>
          <p:nvPr/>
        </p:nvSpPr>
        <p:spPr bwMode="auto">
          <a:xfrm>
            <a:off x="5799387" y="5018455"/>
            <a:ext cx="2475313" cy="431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r>
              <a:rPr lang="en-US" sz="2400" dirty="0" err="1">
                <a:latin typeface="Times New Roman" pitchFamily="18" charset="0"/>
                <a:cs typeface="Times New Roman" pitchFamily="18" charset="0"/>
              </a:rPr>
              <a:t>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lão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ơi</a:t>
            </a:r>
            <a:r>
              <a:rPr lang="en-US" sz="2400" dirty="0">
                <a:latin typeface="Times New Roman" pitchFamily="18" charset="0"/>
                <a:cs typeface="Times New Roman" pitchFamily="18" charset="0"/>
              </a:rPr>
              <a:t> !</a:t>
            </a:r>
          </a:p>
        </p:txBody>
      </p:sp>
      <p:sp>
        <p:nvSpPr>
          <p:cNvPr id="22538" name="Rectangle 10"/>
          <p:cNvSpPr>
            <a:spLocks noChangeArrowheads="1"/>
          </p:cNvSpPr>
          <p:nvPr/>
        </p:nvSpPr>
        <p:spPr bwMode="auto">
          <a:xfrm>
            <a:off x="5844487" y="4623167"/>
            <a:ext cx="1872455"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20000"/>
              </a:spcBef>
            </a:pPr>
            <a:r>
              <a:rPr lang="en-US" sz="2400" i="1" dirty="0" err="1">
                <a:solidFill>
                  <a:srgbClr val="0000FF"/>
                </a:solidFill>
                <a:latin typeface="Times New Roman" pitchFamily="18" charset="0"/>
                <a:cs typeface="Times New Roman" pitchFamily="18" charset="0"/>
              </a:rPr>
              <a:t>Câu</a:t>
            </a:r>
            <a:endParaRPr lang="en-US" sz="2400" i="1" dirty="0">
              <a:solidFill>
                <a:srgbClr val="0000FF"/>
              </a:solidFill>
              <a:latin typeface="Times New Roman" pitchFamily="18" charset="0"/>
              <a:cs typeface="Times New Roman" pitchFamily="18" charset="0"/>
            </a:endParaRPr>
          </a:p>
        </p:txBody>
      </p:sp>
      <p:sp>
        <p:nvSpPr>
          <p:cNvPr id="22539" name="Rectangle 11"/>
          <p:cNvSpPr>
            <a:spLocks noChangeArrowheads="1"/>
          </p:cNvSpPr>
          <p:nvPr/>
        </p:nvSpPr>
        <p:spPr bwMode="auto">
          <a:xfrm>
            <a:off x="8764040" y="4623167"/>
            <a:ext cx="2161085"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r>
              <a:rPr lang="en-US" sz="2400" i="1" dirty="0" err="1">
                <a:solidFill>
                  <a:srgbClr val="0000FF"/>
                </a:solidFill>
                <a:latin typeface="Times New Roman" pitchFamily="18" charset="0"/>
                <a:cs typeface="Times New Roman" pitchFamily="18" charset="0"/>
              </a:rPr>
              <a:t>Hành</a:t>
            </a:r>
            <a:r>
              <a:rPr lang="en-US" sz="2400" i="1" dirty="0">
                <a:solidFill>
                  <a:srgbClr val="0000FF"/>
                </a:solidFill>
                <a:latin typeface="Times New Roman" pitchFamily="18" charset="0"/>
                <a:cs typeface="Times New Roman" pitchFamily="18" charset="0"/>
              </a:rPr>
              <a:t> </a:t>
            </a:r>
            <a:r>
              <a:rPr lang="en-US" sz="2400" i="1" dirty="0" err="1">
                <a:solidFill>
                  <a:srgbClr val="0000FF"/>
                </a:solidFill>
                <a:latin typeface="Times New Roman" pitchFamily="18" charset="0"/>
                <a:cs typeface="Times New Roman" pitchFamily="18" charset="0"/>
              </a:rPr>
              <a:t>động</a:t>
            </a:r>
            <a:r>
              <a:rPr lang="en-US" sz="2400" i="1" dirty="0">
                <a:solidFill>
                  <a:srgbClr val="0000FF"/>
                </a:solidFill>
                <a:latin typeface="Times New Roman" pitchFamily="18" charset="0"/>
                <a:cs typeface="Times New Roman" pitchFamily="18" charset="0"/>
              </a:rPr>
              <a:t> </a:t>
            </a:r>
            <a:r>
              <a:rPr lang="en-US" sz="2400" i="1" dirty="0" err="1">
                <a:solidFill>
                  <a:srgbClr val="0000FF"/>
                </a:solidFill>
                <a:latin typeface="Times New Roman" pitchFamily="18" charset="0"/>
                <a:cs typeface="Times New Roman" pitchFamily="18" charset="0"/>
              </a:rPr>
              <a:t>nói</a:t>
            </a:r>
            <a:endParaRPr lang="en-US" sz="2400" i="1" dirty="0">
              <a:solidFill>
                <a:srgbClr val="0000FF"/>
              </a:solidFill>
              <a:latin typeface="Times New Roman" pitchFamily="18" charset="0"/>
              <a:cs typeface="Times New Roman" pitchFamily="18" charset="0"/>
            </a:endParaRPr>
          </a:p>
        </p:txBody>
      </p:sp>
      <p:sp>
        <p:nvSpPr>
          <p:cNvPr id="22540" name="Rectangle 12"/>
          <p:cNvSpPr>
            <a:spLocks noChangeArrowheads="1"/>
          </p:cNvSpPr>
          <p:nvPr/>
        </p:nvSpPr>
        <p:spPr bwMode="auto">
          <a:xfrm>
            <a:off x="6356460" y="4226292"/>
            <a:ext cx="5249333" cy="396875"/>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20000"/>
              </a:spcBef>
            </a:pPr>
            <a:r>
              <a:rPr lang="en-US" sz="2400" b="1" dirty="0">
                <a:latin typeface="Times New Roman" pitchFamily="18" charset="0"/>
                <a:cs typeface="Times New Roman" pitchFamily="18" charset="0"/>
              </a:rPr>
              <a:t>LỜI CÁ VÀNG </a:t>
            </a:r>
          </a:p>
        </p:txBody>
      </p:sp>
      <p:sp>
        <p:nvSpPr>
          <p:cNvPr id="22550" name="AutoShape 22"/>
          <p:cNvSpPr>
            <a:spLocks noChangeArrowheads="1"/>
          </p:cNvSpPr>
          <p:nvPr/>
        </p:nvSpPr>
        <p:spPr bwMode="auto">
          <a:xfrm>
            <a:off x="252663" y="1282365"/>
            <a:ext cx="5839326" cy="3736090"/>
          </a:xfrm>
          <a:prstGeom prst="cloudCallout">
            <a:avLst>
              <a:gd name="adj1" fmla="val 44708"/>
              <a:gd name="adj2" fmla="val 148023"/>
            </a:avLst>
          </a:prstGeom>
          <a:noFill/>
          <a:ln w="38100">
            <a:solidFill>
              <a:srgbClr val="3333FF"/>
            </a:solidFill>
            <a:round/>
            <a:headEnd/>
            <a:tailEnd/>
          </a:ln>
          <a:extLst>
            <a:ext uri="{909E8E84-426E-40DD-AFC4-6F175D3DCCD1}">
              <a14:hiddenFill xmlns:a14="http://schemas.microsoft.com/office/drawing/2010/main">
                <a:solidFill>
                  <a:srgbClr val="FFFFFF"/>
                </a:solidFill>
              </a14:hiddenFill>
            </a:ext>
          </a:extLst>
        </p:spPr>
        <p:txBody>
          <a:bodyPr/>
          <a:lstStyle/>
          <a:p>
            <a:r>
              <a:rPr lang="en-US" sz="2400" b="1" dirty="0">
                <a:solidFill>
                  <a:schemeClr val="tx1">
                    <a:lumMod val="95000"/>
                    <a:lumOff val="5000"/>
                  </a:schemeClr>
                </a:solidFill>
                <a:latin typeface="Times New Roman" pitchFamily="18" charset="0"/>
                <a:cs typeface="Times New Roman" pitchFamily="18" charset="0"/>
              </a:rPr>
              <a:t>? </a:t>
            </a:r>
            <a:r>
              <a:rPr lang="en-US" sz="2400" b="1" dirty="0" err="1">
                <a:solidFill>
                  <a:schemeClr val="tx1">
                    <a:lumMod val="95000"/>
                    <a:lumOff val="5000"/>
                  </a:schemeClr>
                </a:solidFill>
                <a:latin typeface="Times New Roman" pitchFamily="18" charset="0"/>
                <a:cs typeface="Times New Roman" pitchFamily="18" charset="0"/>
              </a:rPr>
              <a:t>Xác</a:t>
            </a:r>
            <a:r>
              <a:rPr lang="en-US" sz="2400" b="1" dirty="0">
                <a:solidFill>
                  <a:schemeClr val="tx1">
                    <a:lumMod val="95000"/>
                    <a:lumOff val="5000"/>
                  </a:schemeClr>
                </a:solidFill>
                <a:latin typeface="Times New Roman" pitchFamily="18" charset="0"/>
                <a:cs typeface="Times New Roman" pitchFamily="18" charset="0"/>
              </a:rPr>
              <a:t> </a:t>
            </a:r>
            <a:r>
              <a:rPr lang="en-US" sz="2400" b="1" dirty="0" err="1">
                <a:solidFill>
                  <a:schemeClr val="tx1">
                    <a:lumMod val="95000"/>
                    <a:lumOff val="5000"/>
                  </a:schemeClr>
                </a:solidFill>
                <a:latin typeface="Times New Roman" pitchFamily="18" charset="0"/>
                <a:cs typeface="Times New Roman" pitchFamily="18" charset="0"/>
              </a:rPr>
              <a:t>định</a:t>
            </a:r>
            <a:r>
              <a:rPr lang="en-US" sz="2400" b="1" dirty="0">
                <a:solidFill>
                  <a:schemeClr val="tx1">
                    <a:lumMod val="95000"/>
                    <a:lumOff val="5000"/>
                  </a:schemeClr>
                </a:solidFill>
                <a:latin typeface="Times New Roman" pitchFamily="18" charset="0"/>
                <a:cs typeface="Times New Roman" pitchFamily="18" charset="0"/>
              </a:rPr>
              <a:t> </a:t>
            </a:r>
            <a:r>
              <a:rPr lang="en-US" sz="2400" b="1" dirty="0" err="1">
                <a:solidFill>
                  <a:schemeClr val="tx1">
                    <a:lumMod val="95000"/>
                    <a:lumOff val="5000"/>
                  </a:schemeClr>
                </a:solidFill>
                <a:latin typeface="Times New Roman" pitchFamily="18" charset="0"/>
                <a:cs typeface="Times New Roman" pitchFamily="18" charset="0"/>
              </a:rPr>
              <a:t>kiểu</a:t>
            </a:r>
            <a:r>
              <a:rPr lang="en-US" sz="2400" b="1" dirty="0">
                <a:solidFill>
                  <a:schemeClr val="tx1">
                    <a:lumMod val="95000"/>
                    <a:lumOff val="5000"/>
                  </a:schemeClr>
                </a:solidFill>
                <a:latin typeface="Times New Roman" pitchFamily="18" charset="0"/>
                <a:cs typeface="Times New Roman" pitchFamily="18" charset="0"/>
              </a:rPr>
              <a:t> </a:t>
            </a:r>
            <a:r>
              <a:rPr lang="en-US" sz="2400" b="1" dirty="0" err="1">
                <a:solidFill>
                  <a:schemeClr val="tx1">
                    <a:lumMod val="95000"/>
                    <a:lumOff val="5000"/>
                  </a:schemeClr>
                </a:solidFill>
                <a:latin typeface="Times New Roman" pitchFamily="18" charset="0"/>
                <a:cs typeface="Times New Roman" pitchFamily="18" charset="0"/>
              </a:rPr>
              <a:t>hành</a:t>
            </a:r>
            <a:r>
              <a:rPr lang="en-US" sz="2400" b="1" dirty="0">
                <a:solidFill>
                  <a:schemeClr val="tx1">
                    <a:lumMod val="95000"/>
                    <a:lumOff val="5000"/>
                  </a:schemeClr>
                </a:solidFill>
                <a:latin typeface="Times New Roman" pitchFamily="18" charset="0"/>
                <a:cs typeface="Times New Roman" pitchFamily="18" charset="0"/>
              </a:rPr>
              <a:t> </a:t>
            </a:r>
            <a:r>
              <a:rPr lang="en-US" sz="2400" b="1" dirty="0" err="1">
                <a:solidFill>
                  <a:schemeClr val="tx1">
                    <a:lumMod val="95000"/>
                    <a:lumOff val="5000"/>
                  </a:schemeClr>
                </a:solidFill>
                <a:latin typeface="Times New Roman" pitchFamily="18" charset="0"/>
                <a:cs typeface="Times New Roman" pitchFamily="18" charset="0"/>
              </a:rPr>
              <a:t>động</a:t>
            </a:r>
            <a:r>
              <a:rPr lang="en-US" sz="2400" b="1" dirty="0">
                <a:solidFill>
                  <a:schemeClr val="tx1">
                    <a:lumMod val="95000"/>
                    <a:lumOff val="5000"/>
                  </a:schemeClr>
                </a:solidFill>
                <a:latin typeface="Times New Roman" pitchFamily="18" charset="0"/>
                <a:cs typeface="Times New Roman" pitchFamily="18" charset="0"/>
              </a:rPr>
              <a:t> </a:t>
            </a:r>
            <a:r>
              <a:rPr lang="en-US" sz="2400" b="1" dirty="0" err="1">
                <a:solidFill>
                  <a:schemeClr val="tx1">
                    <a:lumMod val="95000"/>
                    <a:lumOff val="5000"/>
                  </a:schemeClr>
                </a:solidFill>
                <a:latin typeface="Times New Roman" pitchFamily="18" charset="0"/>
                <a:cs typeface="Times New Roman" pitchFamily="18" charset="0"/>
              </a:rPr>
              <a:t>nói</a:t>
            </a:r>
            <a:r>
              <a:rPr lang="en-US" sz="2400" b="1" dirty="0">
                <a:solidFill>
                  <a:schemeClr val="tx1">
                    <a:lumMod val="95000"/>
                    <a:lumOff val="5000"/>
                  </a:schemeClr>
                </a:solidFill>
                <a:latin typeface="Times New Roman" pitchFamily="18" charset="0"/>
                <a:cs typeface="Times New Roman" pitchFamily="18" charset="0"/>
              </a:rPr>
              <a:t> </a:t>
            </a:r>
            <a:r>
              <a:rPr lang="en-US" sz="2400" b="1" dirty="0" err="1">
                <a:solidFill>
                  <a:schemeClr val="tx1">
                    <a:lumMod val="95000"/>
                    <a:lumOff val="5000"/>
                  </a:schemeClr>
                </a:solidFill>
                <a:latin typeface="Times New Roman" pitchFamily="18" charset="0"/>
                <a:cs typeface="Times New Roman" pitchFamily="18" charset="0"/>
              </a:rPr>
              <a:t>của</a:t>
            </a:r>
            <a:r>
              <a:rPr lang="en-US" sz="2400" b="1" dirty="0">
                <a:solidFill>
                  <a:schemeClr val="tx1">
                    <a:lumMod val="95000"/>
                    <a:lumOff val="5000"/>
                  </a:schemeClr>
                </a:solidFill>
                <a:latin typeface="Times New Roman" pitchFamily="18" charset="0"/>
                <a:cs typeface="Times New Roman" pitchFamily="18" charset="0"/>
              </a:rPr>
              <a:t> </a:t>
            </a:r>
            <a:r>
              <a:rPr lang="en-US" sz="2400" b="1" dirty="0" err="1">
                <a:solidFill>
                  <a:schemeClr val="tx1">
                    <a:lumMod val="95000"/>
                    <a:lumOff val="5000"/>
                  </a:schemeClr>
                </a:solidFill>
                <a:latin typeface="Times New Roman" pitchFamily="18" charset="0"/>
                <a:cs typeface="Times New Roman" pitchFamily="18" charset="0"/>
              </a:rPr>
              <a:t>mỗi</a:t>
            </a:r>
            <a:r>
              <a:rPr lang="en-US" sz="2400" b="1" dirty="0">
                <a:solidFill>
                  <a:schemeClr val="tx1">
                    <a:lumMod val="95000"/>
                    <a:lumOff val="5000"/>
                  </a:schemeClr>
                </a:solidFill>
                <a:latin typeface="Times New Roman" pitchFamily="18" charset="0"/>
                <a:cs typeface="Times New Roman" pitchFamily="18" charset="0"/>
              </a:rPr>
              <a:t> </a:t>
            </a:r>
            <a:r>
              <a:rPr lang="en-US" sz="2400" b="1" dirty="0" err="1">
                <a:solidFill>
                  <a:schemeClr val="tx1">
                    <a:lumMod val="95000"/>
                    <a:lumOff val="5000"/>
                  </a:schemeClr>
                </a:solidFill>
                <a:latin typeface="Times New Roman" pitchFamily="18" charset="0"/>
                <a:cs typeface="Times New Roman" pitchFamily="18" charset="0"/>
              </a:rPr>
              <a:t>câu</a:t>
            </a:r>
            <a:r>
              <a:rPr lang="en-US" sz="2400" b="1" dirty="0">
                <a:solidFill>
                  <a:schemeClr val="tx1">
                    <a:lumMod val="95000"/>
                    <a:lumOff val="5000"/>
                  </a:schemeClr>
                </a:solidFill>
                <a:latin typeface="Times New Roman" pitchFamily="18" charset="0"/>
                <a:cs typeface="Times New Roman" pitchFamily="18" charset="0"/>
              </a:rPr>
              <a:t> </a:t>
            </a:r>
            <a:r>
              <a:rPr lang="en-US" sz="2400" b="1" dirty="0" err="1">
                <a:solidFill>
                  <a:schemeClr val="tx1">
                    <a:lumMod val="95000"/>
                    <a:lumOff val="5000"/>
                  </a:schemeClr>
                </a:solidFill>
                <a:latin typeface="Times New Roman" pitchFamily="18" charset="0"/>
                <a:cs typeface="Times New Roman" pitchFamily="18" charset="0"/>
              </a:rPr>
              <a:t>trong</a:t>
            </a:r>
            <a:r>
              <a:rPr lang="en-US" sz="2400" b="1" dirty="0">
                <a:solidFill>
                  <a:schemeClr val="tx1">
                    <a:lumMod val="95000"/>
                    <a:lumOff val="5000"/>
                  </a:schemeClr>
                </a:solidFill>
                <a:latin typeface="Times New Roman" pitchFamily="18" charset="0"/>
                <a:cs typeface="Times New Roman" pitchFamily="18" charset="0"/>
              </a:rPr>
              <a:t> </a:t>
            </a:r>
            <a:r>
              <a:rPr lang="en-US" sz="2400" b="1" dirty="0" err="1">
                <a:solidFill>
                  <a:schemeClr val="tx1">
                    <a:lumMod val="95000"/>
                    <a:lumOff val="5000"/>
                  </a:schemeClr>
                </a:solidFill>
                <a:latin typeface="Times New Roman" pitchFamily="18" charset="0"/>
                <a:cs typeface="Times New Roman" pitchFamily="18" charset="0"/>
              </a:rPr>
              <a:t>đoạn</a:t>
            </a:r>
            <a:r>
              <a:rPr lang="en-US" sz="2400" b="1" dirty="0">
                <a:solidFill>
                  <a:schemeClr val="tx1">
                    <a:lumMod val="95000"/>
                    <a:lumOff val="5000"/>
                  </a:schemeClr>
                </a:solidFill>
                <a:latin typeface="Times New Roman" pitchFamily="18" charset="0"/>
                <a:cs typeface="Times New Roman" pitchFamily="18" charset="0"/>
              </a:rPr>
              <a:t> </a:t>
            </a:r>
            <a:r>
              <a:rPr lang="en-US" sz="2400" b="1" dirty="0" err="1">
                <a:solidFill>
                  <a:schemeClr val="tx1">
                    <a:lumMod val="95000"/>
                    <a:lumOff val="5000"/>
                  </a:schemeClr>
                </a:solidFill>
                <a:latin typeface="Times New Roman" pitchFamily="18" charset="0"/>
                <a:cs typeface="Times New Roman" pitchFamily="18" charset="0"/>
              </a:rPr>
              <a:t>trích</a:t>
            </a:r>
            <a:r>
              <a:rPr lang="en-US" sz="2400" b="1" dirty="0">
                <a:solidFill>
                  <a:schemeClr val="tx1">
                    <a:lumMod val="95000"/>
                    <a:lumOff val="5000"/>
                  </a:schemeClr>
                </a:solidFill>
                <a:latin typeface="Times New Roman" pitchFamily="18" charset="0"/>
                <a:cs typeface="Times New Roman" pitchFamily="18" charset="0"/>
              </a:rPr>
              <a:t> </a:t>
            </a:r>
            <a:r>
              <a:rPr lang="en-US" sz="2400" b="1" dirty="0" err="1">
                <a:solidFill>
                  <a:schemeClr val="tx1">
                    <a:lumMod val="95000"/>
                    <a:lumOff val="5000"/>
                  </a:schemeClr>
                </a:solidFill>
                <a:latin typeface="Times New Roman" pitchFamily="18" charset="0"/>
                <a:cs typeface="Times New Roman" pitchFamily="18" charset="0"/>
              </a:rPr>
              <a:t>sau</a:t>
            </a:r>
            <a:r>
              <a:rPr lang="en-US" sz="2400" b="1" dirty="0">
                <a:solidFill>
                  <a:schemeClr val="tx1">
                    <a:lumMod val="95000"/>
                    <a:lumOff val="5000"/>
                  </a:schemeClr>
                </a:solidFill>
                <a:latin typeface="Times New Roman" pitchFamily="18" charset="0"/>
                <a:cs typeface="Times New Roman" pitchFamily="18" charset="0"/>
              </a:rPr>
              <a:t>:</a:t>
            </a:r>
          </a:p>
          <a:p>
            <a:r>
              <a:rPr lang="en-US" sz="2000" b="1" dirty="0">
                <a:solidFill>
                  <a:srgbClr val="C00000"/>
                </a:solidFill>
                <a:latin typeface="Times New Roman" pitchFamily="18" charset="0"/>
                <a:cs typeface="Times New Roman" pitchFamily="18" charset="0"/>
              </a:rPr>
              <a:t>“ - (</a:t>
            </a:r>
            <a:r>
              <a:rPr lang="en-US" sz="2000" b="1" i="1" dirty="0">
                <a:solidFill>
                  <a:srgbClr val="C00000"/>
                </a:solidFill>
                <a:latin typeface="Times New Roman" pitchFamily="18" charset="0"/>
                <a:cs typeface="Times New Roman" pitchFamily="18" charset="0"/>
              </a:rPr>
              <a:t>1)</a:t>
            </a:r>
            <a:r>
              <a:rPr lang="en-US" sz="2000" b="1" i="1" dirty="0" err="1">
                <a:solidFill>
                  <a:srgbClr val="C00000"/>
                </a:solidFill>
                <a:latin typeface="Times New Roman" pitchFamily="18" charset="0"/>
                <a:cs typeface="Times New Roman" pitchFamily="18" charset="0"/>
              </a:rPr>
              <a:t>Ông</a:t>
            </a:r>
            <a:r>
              <a:rPr lang="en-US" sz="2000" b="1" i="1" dirty="0">
                <a:solidFill>
                  <a:srgbClr val="C00000"/>
                </a:solidFill>
                <a:latin typeface="Times New Roman" pitchFamily="18" charset="0"/>
                <a:cs typeface="Times New Roman" pitchFamily="18" charset="0"/>
              </a:rPr>
              <a:t> </a:t>
            </a:r>
            <a:r>
              <a:rPr lang="en-US" sz="2000" b="1" i="1" dirty="0" err="1">
                <a:solidFill>
                  <a:srgbClr val="C00000"/>
                </a:solidFill>
                <a:latin typeface="Times New Roman" pitchFamily="18" charset="0"/>
                <a:cs typeface="Times New Roman" pitchFamily="18" charset="0"/>
              </a:rPr>
              <a:t>lão</a:t>
            </a:r>
            <a:r>
              <a:rPr lang="en-US" sz="2000" b="1" i="1" dirty="0">
                <a:solidFill>
                  <a:srgbClr val="C00000"/>
                </a:solidFill>
                <a:latin typeface="Times New Roman" pitchFamily="18" charset="0"/>
                <a:cs typeface="Times New Roman" pitchFamily="18" charset="0"/>
              </a:rPr>
              <a:t> </a:t>
            </a:r>
            <a:r>
              <a:rPr lang="en-US" sz="2000" b="1" i="1" dirty="0" err="1">
                <a:solidFill>
                  <a:srgbClr val="C00000"/>
                </a:solidFill>
                <a:latin typeface="Times New Roman" pitchFamily="18" charset="0"/>
                <a:cs typeface="Times New Roman" pitchFamily="18" charset="0"/>
              </a:rPr>
              <a:t>ơi</a:t>
            </a:r>
            <a:r>
              <a:rPr lang="en-US" sz="2000" b="1" i="1" dirty="0">
                <a:solidFill>
                  <a:srgbClr val="C00000"/>
                </a:solidFill>
                <a:latin typeface="Times New Roman" pitchFamily="18" charset="0"/>
                <a:cs typeface="Times New Roman" pitchFamily="18" charset="0"/>
              </a:rPr>
              <a:t>! </a:t>
            </a:r>
          </a:p>
          <a:p>
            <a:pPr algn="ctr"/>
            <a:r>
              <a:rPr lang="en-US" sz="2000" b="1" i="1" dirty="0">
                <a:solidFill>
                  <a:srgbClr val="C00000"/>
                </a:solidFill>
                <a:latin typeface="Times New Roman" pitchFamily="18" charset="0"/>
                <a:cs typeface="Times New Roman" pitchFamily="18" charset="0"/>
              </a:rPr>
              <a:t> (2)</a:t>
            </a:r>
            <a:r>
              <a:rPr lang="en-US" sz="2000" b="1" i="1" dirty="0" err="1">
                <a:solidFill>
                  <a:srgbClr val="C00000"/>
                </a:solidFill>
                <a:latin typeface="Times New Roman" pitchFamily="18" charset="0"/>
                <a:cs typeface="Times New Roman" pitchFamily="18" charset="0"/>
              </a:rPr>
              <a:t>Ông</a:t>
            </a:r>
            <a:r>
              <a:rPr lang="en-US" sz="2000" b="1" i="1" dirty="0">
                <a:solidFill>
                  <a:srgbClr val="C00000"/>
                </a:solidFill>
                <a:latin typeface="Times New Roman" pitchFamily="18" charset="0"/>
                <a:cs typeface="Times New Roman" pitchFamily="18" charset="0"/>
              </a:rPr>
              <a:t> </a:t>
            </a:r>
            <a:r>
              <a:rPr lang="en-US" sz="2000" b="1" i="1" dirty="0" err="1">
                <a:solidFill>
                  <a:srgbClr val="C00000"/>
                </a:solidFill>
                <a:latin typeface="Times New Roman" pitchFamily="18" charset="0"/>
                <a:cs typeface="Times New Roman" pitchFamily="18" charset="0"/>
              </a:rPr>
              <a:t>sinh</a:t>
            </a:r>
            <a:r>
              <a:rPr lang="en-US" sz="2000" b="1" i="1" dirty="0">
                <a:solidFill>
                  <a:srgbClr val="C00000"/>
                </a:solidFill>
                <a:latin typeface="Times New Roman" pitchFamily="18" charset="0"/>
                <a:cs typeface="Times New Roman" pitchFamily="18" charset="0"/>
              </a:rPr>
              <a:t> </a:t>
            </a:r>
            <a:r>
              <a:rPr lang="en-US" sz="2000" b="1" i="1" dirty="0" err="1">
                <a:solidFill>
                  <a:srgbClr val="C00000"/>
                </a:solidFill>
                <a:latin typeface="Times New Roman" pitchFamily="18" charset="0"/>
                <a:cs typeface="Times New Roman" pitchFamily="18" charset="0"/>
              </a:rPr>
              <a:t>phúc</a:t>
            </a:r>
            <a:r>
              <a:rPr lang="en-US" sz="2000" b="1" i="1" dirty="0">
                <a:solidFill>
                  <a:srgbClr val="C00000"/>
                </a:solidFill>
                <a:latin typeface="Times New Roman" pitchFamily="18" charset="0"/>
                <a:cs typeface="Times New Roman" pitchFamily="18" charset="0"/>
              </a:rPr>
              <a:t> </a:t>
            </a:r>
            <a:r>
              <a:rPr lang="en-US" sz="2000" b="1" i="1" dirty="0" err="1">
                <a:solidFill>
                  <a:srgbClr val="C00000"/>
                </a:solidFill>
                <a:latin typeface="Times New Roman" pitchFamily="18" charset="0"/>
                <a:cs typeface="Times New Roman" pitchFamily="18" charset="0"/>
              </a:rPr>
              <a:t>thả</a:t>
            </a:r>
            <a:r>
              <a:rPr lang="en-US" sz="2000" b="1" i="1" dirty="0">
                <a:solidFill>
                  <a:srgbClr val="C00000"/>
                </a:solidFill>
                <a:latin typeface="Times New Roman" pitchFamily="18" charset="0"/>
                <a:cs typeface="Times New Roman" pitchFamily="18" charset="0"/>
              </a:rPr>
              <a:t> </a:t>
            </a:r>
            <a:r>
              <a:rPr lang="en-US" sz="2000" b="1" i="1" dirty="0" err="1">
                <a:solidFill>
                  <a:srgbClr val="C00000"/>
                </a:solidFill>
                <a:latin typeface="Times New Roman" pitchFamily="18" charset="0"/>
                <a:cs typeface="Times New Roman" pitchFamily="18" charset="0"/>
              </a:rPr>
              <a:t>tôi</a:t>
            </a:r>
            <a:r>
              <a:rPr lang="en-US" sz="2000" b="1" i="1" dirty="0">
                <a:solidFill>
                  <a:srgbClr val="C00000"/>
                </a:solidFill>
                <a:latin typeface="Times New Roman" pitchFamily="18" charset="0"/>
                <a:cs typeface="Times New Roman" pitchFamily="18" charset="0"/>
              </a:rPr>
              <a:t> </a:t>
            </a:r>
            <a:r>
              <a:rPr lang="en-US" sz="2000" b="1" i="1" dirty="0" err="1">
                <a:solidFill>
                  <a:srgbClr val="C00000"/>
                </a:solidFill>
                <a:latin typeface="Times New Roman" pitchFamily="18" charset="0"/>
                <a:cs typeface="Times New Roman" pitchFamily="18" charset="0"/>
              </a:rPr>
              <a:t>trở</a:t>
            </a:r>
            <a:r>
              <a:rPr lang="en-US" sz="2000" b="1" i="1" dirty="0">
                <a:solidFill>
                  <a:srgbClr val="C00000"/>
                </a:solidFill>
                <a:latin typeface="Times New Roman" pitchFamily="18" charset="0"/>
                <a:cs typeface="Times New Roman" pitchFamily="18" charset="0"/>
              </a:rPr>
              <a:t> </a:t>
            </a:r>
            <a:r>
              <a:rPr lang="en-US" sz="2000" b="1" i="1" dirty="0" err="1">
                <a:solidFill>
                  <a:srgbClr val="C00000"/>
                </a:solidFill>
                <a:latin typeface="Times New Roman" pitchFamily="18" charset="0"/>
                <a:cs typeface="Times New Roman" pitchFamily="18" charset="0"/>
              </a:rPr>
              <a:t>về</a:t>
            </a:r>
            <a:r>
              <a:rPr lang="en-US" sz="2000" b="1" i="1" dirty="0">
                <a:solidFill>
                  <a:srgbClr val="C00000"/>
                </a:solidFill>
                <a:latin typeface="Times New Roman" pitchFamily="18" charset="0"/>
                <a:cs typeface="Times New Roman" pitchFamily="18" charset="0"/>
              </a:rPr>
              <a:t> </a:t>
            </a:r>
            <a:r>
              <a:rPr lang="en-US" sz="2000" b="1" i="1" dirty="0" err="1">
                <a:solidFill>
                  <a:srgbClr val="C00000"/>
                </a:solidFill>
                <a:latin typeface="Times New Roman" pitchFamily="18" charset="0"/>
                <a:cs typeface="Times New Roman" pitchFamily="18" charset="0"/>
              </a:rPr>
              <a:t>biển</a:t>
            </a:r>
            <a:r>
              <a:rPr lang="en-US" sz="2000" b="1" i="1" dirty="0">
                <a:solidFill>
                  <a:srgbClr val="C00000"/>
                </a:solidFill>
                <a:latin typeface="Times New Roman" pitchFamily="18" charset="0"/>
                <a:cs typeface="Times New Roman" pitchFamily="18" charset="0"/>
              </a:rPr>
              <a:t> </a:t>
            </a:r>
            <a:r>
              <a:rPr lang="en-US" sz="2000" b="1" i="1" dirty="0" err="1">
                <a:solidFill>
                  <a:srgbClr val="C00000"/>
                </a:solidFill>
                <a:latin typeface="Times New Roman" pitchFamily="18" charset="0"/>
                <a:cs typeface="Times New Roman" pitchFamily="18" charset="0"/>
              </a:rPr>
              <a:t>khơi</a:t>
            </a:r>
            <a:r>
              <a:rPr lang="en-US" sz="2000" b="1" i="1" dirty="0">
                <a:solidFill>
                  <a:srgbClr val="C00000"/>
                </a:solidFill>
                <a:latin typeface="Times New Roman" pitchFamily="18" charset="0"/>
                <a:cs typeface="Times New Roman" pitchFamily="18" charset="0"/>
              </a:rPr>
              <a:t>.</a:t>
            </a:r>
          </a:p>
          <a:p>
            <a:pPr algn="ctr"/>
            <a:r>
              <a:rPr lang="en-US" sz="2000" b="1" i="1" dirty="0">
                <a:solidFill>
                  <a:srgbClr val="C00000"/>
                </a:solidFill>
                <a:latin typeface="Times New Roman" pitchFamily="18" charset="0"/>
                <a:cs typeface="Times New Roman" pitchFamily="18" charset="0"/>
              </a:rPr>
              <a:t> (3. </a:t>
            </a:r>
            <a:r>
              <a:rPr lang="en-US" sz="2000" b="1" i="1" dirty="0" err="1">
                <a:solidFill>
                  <a:srgbClr val="C00000"/>
                </a:solidFill>
                <a:latin typeface="Times New Roman" pitchFamily="18" charset="0"/>
                <a:cs typeface="Times New Roman" pitchFamily="18" charset="0"/>
              </a:rPr>
              <a:t>Tôi</a:t>
            </a:r>
            <a:r>
              <a:rPr lang="en-US" sz="2000" b="1" i="1" dirty="0">
                <a:solidFill>
                  <a:srgbClr val="C00000"/>
                </a:solidFill>
                <a:latin typeface="Times New Roman" pitchFamily="18" charset="0"/>
                <a:cs typeface="Times New Roman" pitchFamily="18" charset="0"/>
              </a:rPr>
              <a:t> </a:t>
            </a:r>
            <a:r>
              <a:rPr lang="en-US" sz="2000" b="1" i="1" dirty="0" err="1">
                <a:solidFill>
                  <a:srgbClr val="C00000"/>
                </a:solidFill>
                <a:latin typeface="Times New Roman" pitchFamily="18" charset="0"/>
                <a:cs typeface="Times New Roman" pitchFamily="18" charset="0"/>
              </a:rPr>
              <a:t>sẽ</a:t>
            </a:r>
            <a:r>
              <a:rPr lang="en-US" sz="2000" b="1" i="1" dirty="0">
                <a:solidFill>
                  <a:srgbClr val="C00000"/>
                </a:solidFill>
                <a:latin typeface="Times New Roman" pitchFamily="18" charset="0"/>
                <a:cs typeface="Times New Roman" pitchFamily="18" charset="0"/>
              </a:rPr>
              <a:t>  </a:t>
            </a:r>
            <a:r>
              <a:rPr lang="en-US" sz="2000" b="1" i="1" dirty="0" err="1">
                <a:solidFill>
                  <a:srgbClr val="C00000"/>
                </a:solidFill>
                <a:latin typeface="Times New Roman" pitchFamily="18" charset="0"/>
                <a:cs typeface="Times New Roman" pitchFamily="18" charset="0"/>
              </a:rPr>
              <a:t>xin</a:t>
            </a:r>
            <a:r>
              <a:rPr lang="en-US" sz="2000" b="1" i="1" dirty="0">
                <a:solidFill>
                  <a:srgbClr val="C00000"/>
                </a:solidFill>
                <a:latin typeface="Times New Roman" pitchFamily="18" charset="0"/>
                <a:cs typeface="Times New Roman" pitchFamily="18" charset="0"/>
              </a:rPr>
              <a:t> </a:t>
            </a:r>
            <a:r>
              <a:rPr lang="en-US" sz="2000" b="1" i="1" dirty="0" err="1">
                <a:solidFill>
                  <a:srgbClr val="C00000"/>
                </a:solidFill>
                <a:latin typeface="Times New Roman" pitchFamily="18" charset="0"/>
                <a:cs typeface="Times New Roman" pitchFamily="18" charset="0"/>
              </a:rPr>
              <a:t>đền</a:t>
            </a:r>
            <a:r>
              <a:rPr lang="en-US" sz="2000" b="1" i="1" dirty="0">
                <a:solidFill>
                  <a:srgbClr val="C00000"/>
                </a:solidFill>
                <a:latin typeface="Times New Roman" pitchFamily="18" charset="0"/>
                <a:cs typeface="Times New Roman" pitchFamily="18" charset="0"/>
              </a:rPr>
              <a:t> </a:t>
            </a:r>
            <a:r>
              <a:rPr lang="en-US" sz="2000" b="1" i="1" dirty="0" err="1">
                <a:solidFill>
                  <a:srgbClr val="C00000"/>
                </a:solidFill>
                <a:latin typeface="Times New Roman" pitchFamily="18" charset="0"/>
                <a:cs typeface="Times New Roman" pitchFamily="18" charset="0"/>
              </a:rPr>
              <a:t>ơn</a:t>
            </a:r>
            <a:r>
              <a:rPr lang="en-US" sz="2000" b="1" i="1" dirty="0">
                <a:solidFill>
                  <a:srgbClr val="C00000"/>
                </a:solidFill>
                <a:latin typeface="Times New Roman" pitchFamily="18" charset="0"/>
                <a:cs typeface="Times New Roman" pitchFamily="18" charset="0"/>
              </a:rPr>
              <a:t> </a:t>
            </a:r>
            <a:r>
              <a:rPr lang="en-US" sz="2000" b="1" i="1" dirty="0" err="1">
                <a:solidFill>
                  <a:srgbClr val="C00000"/>
                </a:solidFill>
                <a:latin typeface="Times New Roman" pitchFamily="18" charset="0"/>
                <a:cs typeface="Times New Roman" pitchFamily="18" charset="0"/>
              </a:rPr>
              <a:t>ông</a:t>
            </a:r>
            <a:r>
              <a:rPr lang="en-US" sz="2000" b="1" i="1" dirty="0">
                <a:solidFill>
                  <a:srgbClr val="C00000"/>
                </a:solidFill>
                <a:latin typeface="Times New Roman" pitchFamily="18" charset="0"/>
                <a:cs typeface="Times New Roman" pitchFamily="18" charset="0"/>
              </a:rPr>
              <a:t>, </a:t>
            </a:r>
            <a:r>
              <a:rPr lang="en-US" sz="2000" b="1" i="1" dirty="0" err="1">
                <a:solidFill>
                  <a:srgbClr val="C00000"/>
                </a:solidFill>
                <a:latin typeface="Times New Roman" pitchFamily="18" charset="0"/>
                <a:cs typeface="Times New Roman" pitchFamily="18" charset="0"/>
              </a:rPr>
              <a:t>ông</a:t>
            </a:r>
            <a:r>
              <a:rPr lang="en-US" sz="2000" b="1" i="1" dirty="0">
                <a:solidFill>
                  <a:srgbClr val="C00000"/>
                </a:solidFill>
                <a:latin typeface="Times New Roman" pitchFamily="18" charset="0"/>
                <a:cs typeface="Times New Roman" pitchFamily="18" charset="0"/>
              </a:rPr>
              <a:t> </a:t>
            </a:r>
            <a:r>
              <a:rPr lang="en-US" sz="2000" b="1" i="1" dirty="0" err="1">
                <a:solidFill>
                  <a:srgbClr val="C00000"/>
                </a:solidFill>
                <a:latin typeface="Times New Roman" pitchFamily="18" charset="0"/>
                <a:cs typeface="Times New Roman" pitchFamily="18" charset="0"/>
              </a:rPr>
              <a:t>muốn</a:t>
            </a:r>
            <a:r>
              <a:rPr lang="en-US" sz="2000" b="1" i="1" dirty="0">
                <a:solidFill>
                  <a:srgbClr val="C00000"/>
                </a:solidFill>
                <a:latin typeface="Times New Roman" pitchFamily="18" charset="0"/>
                <a:cs typeface="Times New Roman" pitchFamily="18" charset="0"/>
              </a:rPr>
              <a:t> </a:t>
            </a:r>
            <a:r>
              <a:rPr lang="en-US" sz="2000" b="1" i="1" dirty="0" err="1">
                <a:solidFill>
                  <a:srgbClr val="C00000"/>
                </a:solidFill>
                <a:latin typeface="Times New Roman" pitchFamily="18" charset="0"/>
                <a:cs typeface="Times New Roman" pitchFamily="18" charset="0"/>
              </a:rPr>
              <a:t>gì</a:t>
            </a:r>
            <a:r>
              <a:rPr lang="en-US" sz="2000" b="1" i="1" dirty="0">
                <a:solidFill>
                  <a:srgbClr val="C00000"/>
                </a:solidFill>
                <a:latin typeface="Times New Roman" pitchFamily="18" charset="0"/>
                <a:cs typeface="Times New Roman" pitchFamily="18" charset="0"/>
              </a:rPr>
              <a:t> </a:t>
            </a:r>
            <a:r>
              <a:rPr lang="en-US" sz="2000" b="1" i="1" dirty="0" err="1">
                <a:solidFill>
                  <a:srgbClr val="C00000"/>
                </a:solidFill>
                <a:latin typeface="Times New Roman" pitchFamily="18" charset="0"/>
                <a:cs typeface="Times New Roman" pitchFamily="18" charset="0"/>
              </a:rPr>
              <a:t>cũng</a:t>
            </a:r>
            <a:r>
              <a:rPr lang="en-US" sz="2000" b="1" i="1" dirty="0">
                <a:solidFill>
                  <a:srgbClr val="C00000"/>
                </a:solidFill>
                <a:latin typeface="Times New Roman" pitchFamily="18" charset="0"/>
                <a:cs typeface="Times New Roman" pitchFamily="18" charset="0"/>
              </a:rPr>
              <a:t> </a:t>
            </a:r>
            <a:r>
              <a:rPr lang="en-US" sz="2000" b="1" i="1" dirty="0" err="1">
                <a:solidFill>
                  <a:srgbClr val="C00000"/>
                </a:solidFill>
                <a:latin typeface="Times New Roman" pitchFamily="18" charset="0"/>
                <a:cs typeface="Times New Roman" pitchFamily="18" charset="0"/>
              </a:rPr>
              <a:t>được</a:t>
            </a:r>
            <a:r>
              <a:rPr lang="en-US" sz="2400" b="1" i="1" dirty="0">
                <a:solidFill>
                  <a:srgbClr val="C00000"/>
                </a:solidFill>
                <a:latin typeface="Times New Roman" pitchFamily="18" charset="0"/>
                <a:cs typeface="Times New Roman" pitchFamily="18" charset="0"/>
              </a:rPr>
              <a:t>.”</a:t>
            </a:r>
          </a:p>
          <a:p>
            <a:pPr algn="ctr"/>
            <a:endParaRPr lang="en-US" sz="2400" b="1" i="1" dirty="0">
              <a:solidFill>
                <a:srgbClr val="000046"/>
              </a:solidFill>
            </a:endParaRPr>
          </a:p>
        </p:txBody>
      </p:sp>
      <p:sp>
        <p:nvSpPr>
          <p:cNvPr id="15383" name="Rectangle 23"/>
          <p:cNvSpPr>
            <a:spLocks noRot="1" noChangeArrowheads="1"/>
          </p:cNvSpPr>
          <p:nvPr/>
        </p:nvSpPr>
        <p:spPr bwMode="auto">
          <a:xfrm>
            <a:off x="3684285" y="42325"/>
            <a:ext cx="492369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200" b="1" dirty="0">
                <a:solidFill>
                  <a:srgbClr val="FF0000"/>
                </a:solidFill>
                <a:latin typeface="Times New Roman" pitchFamily="18" charset="0"/>
                <a:cs typeface="Times New Roman" pitchFamily="18" charset="0"/>
              </a:rPr>
              <a:t>HÀNH ĐỘNG NÓI</a:t>
            </a:r>
          </a:p>
        </p:txBody>
      </p:sp>
      <p:sp>
        <p:nvSpPr>
          <p:cNvPr id="22555" name="WordArt 27"/>
          <p:cNvSpPr>
            <a:spLocks noChangeArrowheads="1" noChangeShapeType="1" noTextEdit="1"/>
          </p:cNvSpPr>
          <p:nvPr/>
        </p:nvSpPr>
        <p:spPr bwMode="auto">
          <a:xfrm>
            <a:off x="6288727" y="853163"/>
            <a:ext cx="5384800" cy="304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pt-BR" sz="3600" kern="10" dirty="0">
                <a:solidFill>
                  <a:srgbClr val="0000FF"/>
                </a:solidFill>
                <a:effectLst>
                  <a:outerShdw dist="35921" dir="2700000" algn="ctr" rotWithShape="0">
                    <a:srgbClr val="C0C0C0">
                      <a:alpha val="79999"/>
                    </a:srgbClr>
                  </a:outerShdw>
                </a:effectLst>
                <a:latin typeface="Impact"/>
              </a:rPr>
              <a:t>ÔNG LÃO ĐÁNH CÁ VÀ CON CÁ VÀNG</a:t>
            </a:r>
            <a:endParaRPr lang="en-US" sz="3600" kern="10" dirty="0">
              <a:solidFill>
                <a:srgbClr val="0000FF"/>
              </a:solidFill>
              <a:effectLst>
                <a:outerShdw dist="35921" dir="2700000" algn="ctr" rotWithShape="0">
                  <a:srgbClr val="C0C0C0">
                    <a:alpha val="79999"/>
                  </a:srgbClr>
                </a:outerShdw>
              </a:effectLst>
              <a:latin typeface="Impact"/>
            </a:endParaRPr>
          </a:p>
        </p:txBody>
      </p:sp>
      <p:sp>
        <p:nvSpPr>
          <p:cNvPr id="2" name="TextBox 1"/>
          <p:cNvSpPr txBox="1"/>
          <p:nvPr/>
        </p:nvSpPr>
        <p:spPr>
          <a:xfrm>
            <a:off x="252663" y="853163"/>
            <a:ext cx="4355432" cy="584775"/>
          </a:xfrm>
          <a:prstGeom prst="rect">
            <a:avLst/>
          </a:prstGeom>
          <a:noFill/>
        </p:spPr>
        <p:txBody>
          <a:bodyPr wrap="square" rtlCol="0">
            <a:spAutoFit/>
          </a:bodyPr>
          <a:lstStyle/>
          <a:p>
            <a:pPr algn="ctr"/>
            <a:r>
              <a:rPr lang="en-US" sz="3200" b="1" dirty="0" err="1">
                <a:solidFill>
                  <a:srgbClr val="FF0000"/>
                </a:solidFill>
                <a:latin typeface="Times New Roman" pitchFamily="18" charset="0"/>
                <a:cs typeface="Times New Roman" pitchFamily="18" charset="0"/>
              </a:rPr>
              <a:t>Bài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tập</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nhanh</a:t>
            </a:r>
            <a:endParaRPr lang="en-US" sz="3200" b="1" dirty="0">
              <a:solidFill>
                <a:srgbClr val="FF0000"/>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703362243"/>
      </p:ext>
    </p:extLst>
  </p:cSld>
  <p:clrMapOvr>
    <a:masterClrMapping/>
  </p:clrMapOvr>
  <mc:AlternateContent xmlns:mc="http://schemas.openxmlformats.org/markup-compatibility/2006" xmlns:p14="http://schemas.microsoft.com/office/powerpoint/2010/main">
    <mc:Choice Requires="p14">
      <p:transition spd="slow" p14:dur="2000" advTm="53383"/>
    </mc:Choice>
    <mc:Fallback xmlns="">
      <p:transition spd="slow" advTm="5338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5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2550"/>
                                        </p:tgtEl>
                                        <p:attrNameLst>
                                          <p:attrName>style.visibility</p:attrName>
                                        </p:attrNameLst>
                                      </p:cBhvr>
                                      <p:to>
                                        <p:strVal val="visible"/>
                                      </p:to>
                                    </p:set>
                                    <p:animEffect transition="in" filter="fade">
                                      <p:cBhvr>
                                        <p:cTn id="11" dur="500"/>
                                        <p:tgtEl>
                                          <p:spTgt spid="22550"/>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22555"/>
                                        </p:tgtEl>
                                        <p:attrNameLst>
                                          <p:attrName>style.visibility</p:attrName>
                                        </p:attrNameLst>
                                      </p:cBhvr>
                                      <p:to>
                                        <p:strVal val="visible"/>
                                      </p:to>
                                    </p:set>
                                    <p:anim calcmode="lin" valueType="num">
                                      <p:cBhvr additive="base">
                                        <p:cTn id="16" dur="500" fill="hold"/>
                                        <p:tgtEl>
                                          <p:spTgt spid="22555"/>
                                        </p:tgtEl>
                                        <p:attrNameLst>
                                          <p:attrName>ppt_x</p:attrName>
                                        </p:attrNameLst>
                                      </p:cBhvr>
                                      <p:tavLst>
                                        <p:tav tm="0">
                                          <p:val>
                                            <p:strVal val="#ppt_x"/>
                                          </p:val>
                                        </p:tav>
                                        <p:tav tm="100000">
                                          <p:val>
                                            <p:strVal val="#ppt_x"/>
                                          </p:val>
                                        </p:tav>
                                      </p:tavLst>
                                    </p:anim>
                                    <p:anim calcmode="lin" valueType="num">
                                      <p:cBhvr additive="base">
                                        <p:cTn id="17" dur="500" fill="hold"/>
                                        <p:tgtEl>
                                          <p:spTgt spid="22555"/>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5362"/>
                                        </p:tgtEl>
                                        <p:attrNameLst>
                                          <p:attrName>style.visibility</p:attrName>
                                        </p:attrNameLst>
                                      </p:cBhvr>
                                      <p:to>
                                        <p:strVal val="visible"/>
                                      </p:to>
                                    </p:set>
                                    <p:anim calcmode="lin" valueType="num">
                                      <p:cBhvr additive="base">
                                        <p:cTn id="22" dur="500" fill="hold"/>
                                        <p:tgtEl>
                                          <p:spTgt spid="15362"/>
                                        </p:tgtEl>
                                        <p:attrNameLst>
                                          <p:attrName>ppt_x</p:attrName>
                                        </p:attrNameLst>
                                      </p:cBhvr>
                                      <p:tavLst>
                                        <p:tav tm="0">
                                          <p:val>
                                            <p:strVal val="#ppt_x"/>
                                          </p:val>
                                        </p:tav>
                                        <p:tav tm="100000">
                                          <p:val>
                                            <p:strVal val="#ppt_x"/>
                                          </p:val>
                                        </p:tav>
                                      </p:tavLst>
                                    </p:anim>
                                    <p:anim calcmode="lin" valueType="num">
                                      <p:cBhvr additive="base">
                                        <p:cTn id="23" dur="500" fill="hold"/>
                                        <p:tgtEl>
                                          <p:spTgt spid="15362"/>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2540"/>
                                        </p:tgtEl>
                                        <p:attrNameLst>
                                          <p:attrName>style.visibility</p:attrName>
                                        </p:attrNameLst>
                                      </p:cBhvr>
                                      <p:to>
                                        <p:strVal val="visible"/>
                                      </p:to>
                                    </p:set>
                                    <p:animEffect transition="in" filter="barn(inVertical)">
                                      <p:cBhvr>
                                        <p:cTn id="28" dur="500"/>
                                        <p:tgtEl>
                                          <p:spTgt spid="22540"/>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2538"/>
                                        </p:tgtEl>
                                        <p:attrNameLst>
                                          <p:attrName>style.visibility</p:attrName>
                                        </p:attrNameLst>
                                      </p:cBhvr>
                                      <p:to>
                                        <p:strVal val="visible"/>
                                      </p:to>
                                    </p:set>
                                    <p:animEffect transition="in" filter="fade">
                                      <p:cBhvr>
                                        <p:cTn id="33" dur="1000"/>
                                        <p:tgtEl>
                                          <p:spTgt spid="22538"/>
                                        </p:tgtEl>
                                      </p:cBhvr>
                                    </p:animEffect>
                                    <p:anim calcmode="lin" valueType="num">
                                      <p:cBhvr>
                                        <p:cTn id="34" dur="1000" fill="hold"/>
                                        <p:tgtEl>
                                          <p:spTgt spid="22538"/>
                                        </p:tgtEl>
                                        <p:attrNameLst>
                                          <p:attrName>ppt_x</p:attrName>
                                        </p:attrNameLst>
                                      </p:cBhvr>
                                      <p:tavLst>
                                        <p:tav tm="0">
                                          <p:val>
                                            <p:strVal val="#ppt_x"/>
                                          </p:val>
                                        </p:tav>
                                        <p:tav tm="100000">
                                          <p:val>
                                            <p:strVal val="#ppt_x"/>
                                          </p:val>
                                        </p:tav>
                                      </p:tavLst>
                                    </p:anim>
                                    <p:anim calcmode="lin" valueType="num">
                                      <p:cBhvr>
                                        <p:cTn id="35" dur="1000" fill="hold"/>
                                        <p:tgtEl>
                                          <p:spTgt spid="22538"/>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22539"/>
                                        </p:tgtEl>
                                        <p:attrNameLst>
                                          <p:attrName>style.visibility</p:attrName>
                                        </p:attrNameLst>
                                      </p:cBhvr>
                                      <p:to>
                                        <p:strVal val="visible"/>
                                      </p:to>
                                    </p:set>
                                    <p:animEffect transition="in" filter="barn(inVertical)">
                                      <p:cBhvr>
                                        <p:cTn id="40" dur="500"/>
                                        <p:tgtEl>
                                          <p:spTgt spid="22539"/>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22537"/>
                                        </p:tgtEl>
                                        <p:attrNameLst>
                                          <p:attrName>style.visibility</p:attrName>
                                        </p:attrNameLst>
                                      </p:cBhvr>
                                      <p:to>
                                        <p:strVal val="visible"/>
                                      </p:to>
                                    </p:set>
                                    <p:animEffect transition="in" filter="barn(inVertical)">
                                      <p:cBhvr>
                                        <p:cTn id="45" dur="500"/>
                                        <p:tgtEl>
                                          <p:spTgt spid="2253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22536"/>
                                        </p:tgtEl>
                                        <p:attrNameLst>
                                          <p:attrName>style.visibility</p:attrName>
                                        </p:attrNameLst>
                                      </p:cBhvr>
                                      <p:to>
                                        <p:strVal val="visible"/>
                                      </p:to>
                                    </p:set>
                                    <p:animEffect transition="in" filter="wipe(down)">
                                      <p:cBhvr>
                                        <p:cTn id="50" dur="500"/>
                                        <p:tgtEl>
                                          <p:spTgt spid="22536"/>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2535"/>
                                        </p:tgtEl>
                                        <p:attrNameLst>
                                          <p:attrName>style.visibility</p:attrName>
                                        </p:attrNameLst>
                                      </p:cBhvr>
                                      <p:to>
                                        <p:strVal val="visible"/>
                                      </p:to>
                                    </p:set>
                                    <p:anim calcmode="lin" valueType="num">
                                      <p:cBhvr additive="base">
                                        <p:cTn id="55" dur="500" fill="hold"/>
                                        <p:tgtEl>
                                          <p:spTgt spid="22535"/>
                                        </p:tgtEl>
                                        <p:attrNameLst>
                                          <p:attrName>ppt_x</p:attrName>
                                        </p:attrNameLst>
                                      </p:cBhvr>
                                      <p:tavLst>
                                        <p:tav tm="0">
                                          <p:val>
                                            <p:strVal val="#ppt_x"/>
                                          </p:val>
                                        </p:tav>
                                        <p:tav tm="100000">
                                          <p:val>
                                            <p:strVal val="#ppt_x"/>
                                          </p:val>
                                        </p:tav>
                                      </p:tavLst>
                                    </p:anim>
                                    <p:anim calcmode="lin" valueType="num">
                                      <p:cBhvr additive="base">
                                        <p:cTn id="56" dur="500" fill="hold"/>
                                        <p:tgtEl>
                                          <p:spTgt spid="2253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2534"/>
                                        </p:tgtEl>
                                        <p:attrNameLst>
                                          <p:attrName>style.visibility</p:attrName>
                                        </p:attrNameLst>
                                      </p:cBhvr>
                                      <p:to>
                                        <p:strVal val="visible"/>
                                      </p:to>
                                    </p:set>
                                    <p:anim calcmode="lin" valueType="num">
                                      <p:cBhvr additive="base">
                                        <p:cTn id="61" dur="500" fill="hold"/>
                                        <p:tgtEl>
                                          <p:spTgt spid="22534"/>
                                        </p:tgtEl>
                                        <p:attrNameLst>
                                          <p:attrName>ppt_x</p:attrName>
                                        </p:attrNameLst>
                                      </p:cBhvr>
                                      <p:tavLst>
                                        <p:tav tm="0">
                                          <p:val>
                                            <p:strVal val="#ppt_x"/>
                                          </p:val>
                                        </p:tav>
                                        <p:tav tm="100000">
                                          <p:val>
                                            <p:strVal val="#ppt_x"/>
                                          </p:val>
                                        </p:tav>
                                      </p:tavLst>
                                    </p:anim>
                                    <p:anim calcmode="lin" valueType="num">
                                      <p:cBhvr additive="base">
                                        <p:cTn id="62" dur="500" fill="hold"/>
                                        <p:tgtEl>
                                          <p:spTgt spid="2253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2533"/>
                                        </p:tgtEl>
                                        <p:attrNameLst>
                                          <p:attrName>style.visibility</p:attrName>
                                        </p:attrNameLst>
                                      </p:cBhvr>
                                      <p:to>
                                        <p:strVal val="visible"/>
                                      </p:to>
                                    </p:set>
                                    <p:anim calcmode="lin" valueType="num">
                                      <p:cBhvr additive="base">
                                        <p:cTn id="67" dur="500" fill="hold"/>
                                        <p:tgtEl>
                                          <p:spTgt spid="22533"/>
                                        </p:tgtEl>
                                        <p:attrNameLst>
                                          <p:attrName>ppt_x</p:attrName>
                                        </p:attrNameLst>
                                      </p:cBhvr>
                                      <p:tavLst>
                                        <p:tav tm="0">
                                          <p:val>
                                            <p:strVal val="#ppt_x"/>
                                          </p:val>
                                        </p:tav>
                                        <p:tav tm="100000">
                                          <p:val>
                                            <p:strVal val="#ppt_x"/>
                                          </p:val>
                                        </p:tav>
                                      </p:tavLst>
                                    </p:anim>
                                    <p:anim calcmode="lin" valueType="num">
                                      <p:cBhvr additive="base">
                                        <p:cTn id="68" dur="500" fill="hold"/>
                                        <p:tgtEl>
                                          <p:spTgt spid="2253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22532"/>
                                        </p:tgtEl>
                                        <p:attrNameLst>
                                          <p:attrName>style.visibility</p:attrName>
                                        </p:attrNameLst>
                                      </p:cBhvr>
                                      <p:to>
                                        <p:strVal val="visible"/>
                                      </p:to>
                                    </p:set>
                                    <p:animEffect transition="in" filter="fade">
                                      <p:cBhvr>
                                        <p:cTn id="73" dur="1000"/>
                                        <p:tgtEl>
                                          <p:spTgt spid="22532"/>
                                        </p:tgtEl>
                                      </p:cBhvr>
                                    </p:animEffect>
                                    <p:anim calcmode="lin" valueType="num">
                                      <p:cBhvr>
                                        <p:cTn id="74" dur="1000" fill="hold"/>
                                        <p:tgtEl>
                                          <p:spTgt spid="22532"/>
                                        </p:tgtEl>
                                        <p:attrNameLst>
                                          <p:attrName>ppt_x</p:attrName>
                                        </p:attrNameLst>
                                      </p:cBhvr>
                                      <p:tavLst>
                                        <p:tav tm="0">
                                          <p:val>
                                            <p:strVal val="#ppt_x"/>
                                          </p:val>
                                        </p:tav>
                                        <p:tav tm="100000">
                                          <p:val>
                                            <p:strVal val="#ppt_x"/>
                                          </p:val>
                                        </p:tav>
                                      </p:tavLst>
                                    </p:anim>
                                    <p:anim calcmode="lin" valueType="num">
                                      <p:cBhvr>
                                        <p:cTn id="75" dur="1000" fill="hold"/>
                                        <p:tgtEl>
                                          <p:spTgt spid="225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p:bldP spid="22533" grpId="0"/>
      <p:bldP spid="22534" grpId="0"/>
      <p:bldP spid="22535" grpId="0"/>
      <p:bldP spid="22536" grpId="0"/>
      <p:bldP spid="22537" grpId="0"/>
      <p:bldP spid="22538" grpId="0"/>
      <p:bldP spid="22539" grpId="0"/>
      <p:bldP spid="22540" grpId="0" animBg="1"/>
      <p:bldP spid="22550" grpId="0" animBg="1"/>
      <p:bldP spid="22555"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874" y="6264"/>
            <a:ext cx="12192000" cy="831937"/>
          </a:xfrm>
          <a:prstGeom prst="roundRect">
            <a:avLst/>
          </a:prstGeom>
          <a:solidFill>
            <a:schemeClr val="tx2">
              <a:lumMod val="75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1066800" y="-134911"/>
            <a:ext cx="10972800" cy="1274247"/>
          </a:xfrm>
          <a:ln>
            <a:noFill/>
          </a:ln>
        </p:spPr>
        <p:txBody>
          <a:bodyPr>
            <a:noAutofit/>
          </a:bodyPr>
          <a:lstStyle/>
          <a:p>
            <a:pPr algn="ctr"/>
            <a:r>
              <a:rPr lang="en-US" sz="40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r>
            <a:br>
              <a:rPr lang="en-US" sz="40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br>
            <a:r>
              <a:rPr lang="en-US" sz="32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TIẾT 97: HÀNH ĐỘNG NÓI</a:t>
            </a:r>
            <a:r>
              <a:rPr lang="en-US" sz="40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r>
            <a:br>
              <a:rPr lang="en-US" sz="40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br>
            <a:endParaRPr lang="en-US" sz="4000" b="1" u="sng"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5874" y="838201"/>
            <a:ext cx="6096000" cy="2032569"/>
          </a:xfrm>
          <a:noFill/>
        </p:spPr>
        <p:txBody>
          <a:bodyPr>
            <a:normAutofit/>
          </a:bodyPr>
          <a:lstStyle/>
          <a:p>
            <a:pPr marL="0" indent="0">
              <a:buNone/>
            </a:pPr>
            <a:endParaRPr lang="en-US" b="1" dirty="0">
              <a:latin typeface="Times New Roman" panose="02020603050405020304" pitchFamily="18" charset="0"/>
              <a:cs typeface="Times New Roman" panose="02020603050405020304" pitchFamily="18" charset="0"/>
            </a:endParaRPr>
          </a:p>
          <a:p>
            <a:pPr marL="0" indent="0">
              <a:buNone/>
            </a:pPr>
            <a:r>
              <a:rPr lang="en-US" b="1" dirty="0">
                <a:latin typeface="Times New Roman" panose="02020603050405020304" pitchFamily="18" charset="0"/>
                <a:cs typeface="Times New Roman" panose="02020603050405020304" pitchFamily="18" charset="0"/>
              </a:rPr>
              <a:t> </a:t>
            </a:r>
          </a:p>
        </p:txBody>
      </p:sp>
      <p:pic>
        <p:nvPicPr>
          <p:cNvPr id="14" name="Picture 2"/>
          <p:cNvPicPr>
            <a:picLocks noChangeAspect="1" noChangeArrowheads="1"/>
          </p:cNvPicPr>
          <p:nvPr/>
        </p:nvPicPr>
        <p:blipFill>
          <a:blip r:embed="rId4"/>
          <a:srcRect l="14955" t="9393" r="13224" b="6547"/>
          <a:stretch>
            <a:fillRect/>
          </a:stretch>
        </p:blipFill>
        <p:spPr bwMode="auto">
          <a:xfrm>
            <a:off x="573825" y="3304219"/>
            <a:ext cx="5225395" cy="2951304"/>
          </a:xfrm>
          <a:prstGeom prst="rect">
            <a:avLst/>
          </a:prstGeom>
          <a:ln>
            <a:noFill/>
          </a:ln>
          <a:effectLst>
            <a:softEdge rad="112500"/>
          </a:effectLst>
        </p:spPr>
      </p:pic>
      <p:sp>
        <p:nvSpPr>
          <p:cNvPr id="16" name="Rectangle 15"/>
          <p:cNvSpPr/>
          <p:nvPr/>
        </p:nvSpPr>
        <p:spPr>
          <a:xfrm>
            <a:off x="6363325" y="3746341"/>
            <a:ext cx="5828675" cy="138499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err="1">
                <a:ln>
                  <a:noFill/>
                </a:ln>
                <a:solidFill>
                  <a:srgbClr val="7030A0"/>
                </a:solidFill>
                <a:effectLst/>
                <a:uLnTx/>
                <a:uFillTx/>
                <a:latin typeface="Times New Roman" pitchFamily="18" charset="0"/>
                <a:ea typeface="+mn-ea"/>
                <a:cs typeface="Times New Roman" pitchFamily="18" charset="0"/>
              </a:rPr>
              <a:t>Thạch</a:t>
            </a:r>
            <a:r>
              <a:rPr kumimoji="0" lang="en-US" sz="2800" b="1" i="1" u="none" strike="noStrike" kern="1200" cap="none" spc="0" normalizeH="0" baseline="0" noProof="0" dirty="0">
                <a:ln>
                  <a:noFill/>
                </a:ln>
                <a:solidFill>
                  <a:srgbClr val="7030A0"/>
                </a:solidFill>
                <a:effectLst/>
                <a:uLnTx/>
                <a:uFillTx/>
                <a:latin typeface="Times New Roman" pitchFamily="18" charset="0"/>
                <a:ea typeface="+mn-ea"/>
                <a:cs typeface="Times New Roman" pitchFamily="18" charset="0"/>
              </a:rPr>
              <a:t> </a:t>
            </a:r>
            <a:r>
              <a:rPr kumimoji="0" lang="en-US" sz="2800" b="1" i="1" u="none" strike="noStrike" kern="1200" cap="none" spc="0" normalizeH="0" baseline="0" noProof="0" dirty="0" err="1">
                <a:ln>
                  <a:noFill/>
                </a:ln>
                <a:solidFill>
                  <a:srgbClr val="7030A0"/>
                </a:solidFill>
                <a:effectLst/>
                <a:uLnTx/>
                <a:uFillTx/>
                <a:latin typeface="Times New Roman" pitchFamily="18" charset="0"/>
                <a:ea typeface="+mn-ea"/>
                <a:cs typeface="Times New Roman" pitchFamily="18" charset="0"/>
              </a:rPr>
              <a:t>Sanh</a:t>
            </a:r>
            <a:r>
              <a:rPr kumimoji="0" lang="en-US" sz="2800" b="1" i="1" u="none" strike="noStrike" kern="1200" cap="none" spc="0" normalizeH="0" baseline="0" noProof="0" dirty="0">
                <a:ln>
                  <a:noFill/>
                </a:ln>
                <a:solidFill>
                  <a:srgbClr val="7030A0"/>
                </a:solidFill>
                <a:effectLst/>
                <a:uLnTx/>
                <a:uFillTx/>
                <a:latin typeface="Times New Roman" pitchFamily="18" charset="0"/>
                <a:ea typeface="+mn-ea"/>
                <a:cs typeface="Times New Roman" pitchFamily="18" charset="0"/>
              </a:rPr>
              <a:t> </a:t>
            </a:r>
            <a:r>
              <a:rPr kumimoji="0" lang="en-US" sz="2800" b="1" i="1" u="none" strike="noStrike" kern="1200" cap="none" spc="0" normalizeH="0" baseline="0" noProof="0" dirty="0" err="1">
                <a:ln>
                  <a:noFill/>
                </a:ln>
                <a:solidFill>
                  <a:srgbClr val="7030A0"/>
                </a:solidFill>
                <a:effectLst/>
                <a:uLnTx/>
                <a:uFillTx/>
                <a:latin typeface="Times New Roman" pitchFamily="18" charset="0"/>
                <a:ea typeface="+mn-ea"/>
                <a:cs typeface="Times New Roman" pitchFamily="18" charset="0"/>
              </a:rPr>
              <a:t>vội</a:t>
            </a:r>
            <a:r>
              <a:rPr kumimoji="0" lang="en-US" sz="2800" b="1" i="1" u="none" strike="noStrike" kern="1200" cap="none" spc="0" normalizeH="0" baseline="0" noProof="0" dirty="0">
                <a:ln>
                  <a:noFill/>
                </a:ln>
                <a:solidFill>
                  <a:srgbClr val="7030A0"/>
                </a:solidFill>
                <a:effectLst/>
                <a:uLnTx/>
                <a:uFillTx/>
                <a:latin typeface="Times New Roman" pitchFamily="18" charset="0"/>
                <a:ea typeface="+mn-ea"/>
                <a:cs typeface="Times New Roman" pitchFamily="18" charset="0"/>
              </a:rPr>
              <a:t> </a:t>
            </a:r>
            <a:r>
              <a:rPr kumimoji="0" lang="en-US" sz="2800" b="1" i="1" u="none" strike="noStrike" kern="1200" cap="none" spc="0" normalizeH="0" baseline="0" noProof="0" dirty="0" err="1">
                <a:ln>
                  <a:noFill/>
                </a:ln>
                <a:solidFill>
                  <a:srgbClr val="7030A0"/>
                </a:solidFill>
                <a:effectLst/>
                <a:uLnTx/>
                <a:uFillTx/>
                <a:latin typeface="Times New Roman" pitchFamily="18" charset="0"/>
                <a:ea typeface="+mn-ea"/>
                <a:cs typeface="Times New Roman" pitchFamily="18" charset="0"/>
              </a:rPr>
              <a:t>vã</a:t>
            </a:r>
            <a:r>
              <a:rPr kumimoji="0" lang="en-US" sz="2800" b="1" i="1" u="none" strike="noStrike" kern="1200" cap="none" spc="0" normalizeH="0" baseline="0" noProof="0" dirty="0">
                <a:ln>
                  <a:noFill/>
                </a:ln>
                <a:solidFill>
                  <a:srgbClr val="7030A0"/>
                </a:solidFill>
                <a:effectLst/>
                <a:uLnTx/>
                <a:uFillTx/>
                <a:latin typeface="Times New Roman" pitchFamily="18" charset="0"/>
                <a:ea typeface="+mn-ea"/>
                <a:cs typeface="Times New Roman" pitchFamily="18" charset="0"/>
              </a:rPr>
              <a:t> </a:t>
            </a:r>
            <a:r>
              <a:rPr kumimoji="0" lang="en-US" sz="2800" b="1" i="1" u="none" strike="noStrike" kern="1200" cap="none" spc="0" normalizeH="0" baseline="0" noProof="0" dirty="0" err="1">
                <a:ln>
                  <a:noFill/>
                </a:ln>
                <a:solidFill>
                  <a:srgbClr val="7030A0"/>
                </a:solidFill>
                <a:effectLst/>
                <a:uLnTx/>
                <a:uFillTx/>
                <a:latin typeface="Times New Roman" pitchFamily="18" charset="0"/>
                <a:ea typeface="+mn-ea"/>
                <a:cs typeface="Times New Roman" pitchFamily="18" charset="0"/>
              </a:rPr>
              <a:t>từ</a:t>
            </a:r>
            <a:r>
              <a:rPr kumimoji="0" lang="en-US" sz="2800" b="1" i="1" u="none" strike="noStrike" kern="1200" cap="none" spc="0" normalizeH="0" baseline="0" noProof="0" dirty="0">
                <a:ln>
                  <a:noFill/>
                </a:ln>
                <a:solidFill>
                  <a:srgbClr val="7030A0"/>
                </a:solidFill>
                <a:effectLst/>
                <a:uLnTx/>
                <a:uFillTx/>
                <a:latin typeface="Times New Roman" pitchFamily="18" charset="0"/>
                <a:ea typeface="+mn-ea"/>
                <a:cs typeface="Times New Roman" pitchFamily="18" charset="0"/>
              </a:rPr>
              <a:t> </a:t>
            </a:r>
            <a:r>
              <a:rPr kumimoji="0" lang="en-US" sz="2800" b="1" i="1" u="none" strike="noStrike" kern="1200" cap="none" spc="0" normalizeH="0" baseline="0" noProof="0" dirty="0" err="1">
                <a:ln>
                  <a:noFill/>
                </a:ln>
                <a:solidFill>
                  <a:srgbClr val="7030A0"/>
                </a:solidFill>
                <a:effectLst/>
                <a:uLnTx/>
                <a:uFillTx/>
                <a:latin typeface="Times New Roman" pitchFamily="18" charset="0"/>
                <a:ea typeface="+mn-ea"/>
                <a:cs typeface="Times New Roman" pitchFamily="18" charset="0"/>
              </a:rPr>
              <a:t>giã</a:t>
            </a:r>
            <a:r>
              <a:rPr kumimoji="0" lang="en-US" sz="2800" b="1" i="1" u="none" strike="noStrike" kern="1200" cap="none" spc="0" normalizeH="0" baseline="0" noProof="0" dirty="0">
                <a:ln>
                  <a:noFill/>
                </a:ln>
                <a:solidFill>
                  <a:srgbClr val="7030A0"/>
                </a:solidFill>
                <a:effectLst/>
                <a:uLnTx/>
                <a:uFillTx/>
                <a:latin typeface="Times New Roman" pitchFamily="18" charset="0"/>
                <a:ea typeface="+mn-ea"/>
                <a:cs typeface="Times New Roman" pitchFamily="18" charset="0"/>
              </a:rPr>
              <a:t> </a:t>
            </a:r>
            <a:r>
              <a:rPr kumimoji="0" lang="en-US" sz="2800" b="1" i="1" u="none" strike="noStrike" kern="1200" cap="none" spc="0" normalizeH="0" baseline="0" noProof="0" dirty="0" err="1">
                <a:ln>
                  <a:noFill/>
                </a:ln>
                <a:solidFill>
                  <a:srgbClr val="7030A0"/>
                </a:solidFill>
                <a:effectLst/>
                <a:uLnTx/>
                <a:uFillTx/>
                <a:latin typeface="Times New Roman" pitchFamily="18" charset="0"/>
                <a:ea typeface="+mn-ea"/>
                <a:cs typeface="Times New Roman" pitchFamily="18" charset="0"/>
              </a:rPr>
              <a:t>mẹ</a:t>
            </a:r>
            <a:r>
              <a:rPr kumimoji="0" lang="en-US" sz="2800" b="1" i="1" u="none" strike="noStrike" kern="1200" cap="none" spc="0" normalizeH="0" baseline="0" noProof="0" dirty="0">
                <a:ln>
                  <a:noFill/>
                </a:ln>
                <a:solidFill>
                  <a:srgbClr val="7030A0"/>
                </a:solidFill>
                <a:effectLst/>
                <a:uLnTx/>
                <a:uFillTx/>
                <a:latin typeface="Times New Roman" pitchFamily="18" charset="0"/>
                <a:ea typeface="+mn-ea"/>
                <a:cs typeface="Times New Roman" pitchFamily="18" charset="0"/>
              </a:rPr>
              <a:t> con </a:t>
            </a:r>
            <a:r>
              <a:rPr kumimoji="0" lang="en-US" sz="2800" b="1" i="1" u="none" strike="noStrike" kern="1200" cap="none" spc="0" normalizeH="0" baseline="0" noProof="0" dirty="0" err="1">
                <a:ln>
                  <a:noFill/>
                </a:ln>
                <a:solidFill>
                  <a:srgbClr val="7030A0"/>
                </a:solidFill>
                <a:effectLst/>
                <a:uLnTx/>
                <a:uFillTx/>
                <a:latin typeface="Times New Roman" pitchFamily="18" charset="0"/>
                <a:ea typeface="+mn-ea"/>
                <a:cs typeface="Times New Roman" pitchFamily="18" charset="0"/>
              </a:rPr>
              <a:t>Lí</a:t>
            </a:r>
            <a:r>
              <a:rPr kumimoji="0" lang="en-US" sz="2800" b="1" i="1" u="none" strike="noStrike" kern="1200" cap="none" spc="0" normalizeH="0" baseline="0" noProof="0" dirty="0">
                <a:ln>
                  <a:noFill/>
                </a:ln>
                <a:solidFill>
                  <a:srgbClr val="7030A0"/>
                </a:solidFill>
                <a:effectLst/>
                <a:uLnTx/>
                <a:uFillTx/>
                <a:latin typeface="Times New Roman" pitchFamily="18" charset="0"/>
                <a:ea typeface="+mn-ea"/>
                <a:cs typeface="Times New Roman" pitchFamily="18" charset="0"/>
              </a:rPr>
              <a:t> </a:t>
            </a:r>
            <a:r>
              <a:rPr kumimoji="0" lang="en-US" sz="2800" b="1" i="1" u="none" strike="noStrike" kern="1200" cap="none" spc="0" normalizeH="0" baseline="0" noProof="0" dirty="0" err="1">
                <a:ln>
                  <a:noFill/>
                </a:ln>
                <a:solidFill>
                  <a:srgbClr val="7030A0"/>
                </a:solidFill>
                <a:effectLst/>
                <a:uLnTx/>
                <a:uFillTx/>
                <a:latin typeface="Times New Roman" pitchFamily="18" charset="0"/>
                <a:ea typeface="+mn-ea"/>
                <a:cs typeface="Times New Roman" pitchFamily="18" charset="0"/>
              </a:rPr>
              <a:t>Thông</a:t>
            </a:r>
            <a:r>
              <a:rPr kumimoji="0" lang="en-US" sz="2800" b="1" i="1" u="none" strike="noStrike" kern="1200" cap="none" spc="0" normalizeH="0" baseline="0" noProof="0" dirty="0">
                <a:ln>
                  <a:noFill/>
                </a:ln>
                <a:solidFill>
                  <a:srgbClr val="7030A0"/>
                </a:solidFill>
                <a:effectLst/>
                <a:uLnTx/>
                <a:uFillTx/>
                <a:latin typeface="Times New Roman" pitchFamily="18" charset="0"/>
                <a:ea typeface="+mn-ea"/>
                <a:cs typeface="Times New Roman" pitchFamily="18" charset="0"/>
              </a:rPr>
              <a:t>, </a:t>
            </a:r>
            <a:r>
              <a:rPr kumimoji="0" lang="en-US" sz="2800" b="1" i="1" u="none" strike="noStrike" kern="1200" cap="none" spc="0" normalizeH="0" baseline="0" noProof="0" dirty="0" err="1">
                <a:ln>
                  <a:noFill/>
                </a:ln>
                <a:solidFill>
                  <a:srgbClr val="7030A0"/>
                </a:solidFill>
                <a:effectLst/>
                <a:uLnTx/>
                <a:uFillTx/>
                <a:latin typeface="Times New Roman" pitchFamily="18" charset="0"/>
                <a:ea typeface="+mn-ea"/>
                <a:cs typeface="Times New Roman" pitchFamily="18" charset="0"/>
              </a:rPr>
              <a:t>trở</a:t>
            </a:r>
            <a:r>
              <a:rPr kumimoji="0" lang="en-US" sz="2800" b="1" i="1" u="none" strike="noStrike" kern="1200" cap="none" spc="0" normalizeH="0" baseline="0" noProof="0" dirty="0">
                <a:ln>
                  <a:noFill/>
                </a:ln>
                <a:solidFill>
                  <a:srgbClr val="7030A0"/>
                </a:solidFill>
                <a:effectLst/>
                <a:uLnTx/>
                <a:uFillTx/>
                <a:latin typeface="Times New Roman" pitchFamily="18" charset="0"/>
                <a:ea typeface="+mn-ea"/>
                <a:cs typeface="Times New Roman" pitchFamily="18" charset="0"/>
              </a:rPr>
              <a:t> </a:t>
            </a:r>
            <a:r>
              <a:rPr kumimoji="0" lang="en-US" sz="2800" b="1" i="1" u="none" strike="noStrike" kern="1200" cap="none" spc="0" normalizeH="0" baseline="0" noProof="0" dirty="0" err="1">
                <a:ln>
                  <a:noFill/>
                </a:ln>
                <a:solidFill>
                  <a:srgbClr val="7030A0"/>
                </a:solidFill>
                <a:effectLst/>
                <a:uLnTx/>
                <a:uFillTx/>
                <a:latin typeface="Times New Roman" pitchFamily="18" charset="0"/>
                <a:ea typeface="+mn-ea"/>
                <a:cs typeface="Times New Roman" pitchFamily="18" charset="0"/>
              </a:rPr>
              <a:t>về</a:t>
            </a:r>
            <a:r>
              <a:rPr kumimoji="0" lang="en-US" sz="2800" b="1" i="1" u="none" strike="noStrike" kern="1200" cap="none" spc="0" normalizeH="0" baseline="0" noProof="0" dirty="0">
                <a:ln>
                  <a:noFill/>
                </a:ln>
                <a:solidFill>
                  <a:srgbClr val="7030A0"/>
                </a:solidFill>
                <a:effectLst/>
                <a:uLnTx/>
                <a:uFillTx/>
                <a:latin typeface="Times New Roman" pitchFamily="18" charset="0"/>
                <a:ea typeface="+mn-ea"/>
                <a:cs typeface="Times New Roman" pitchFamily="18" charset="0"/>
              </a:rPr>
              <a:t> </a:t>
            </a:r>
            <a:r>
              <a:rPr kumimoji="0" lang="en-US" sz="2800" b="1" i="1" u="none" strike="noStrike" kern="1200" cap="none" spc="0" normalizeH="0" baseline="0" noProof="0" dirty="0" err="1">
                <a:ln>
                  <a:noFill/>
                </a:ln>
                <a:solidFill>
                  <a:srgbClr val="7030A0"/>
                </a:solidFill>
                <a:effectLst/>
                <a:uLnTx/>
                <a:uFillTx/>
                <a:latin typeface="Times New Roman" pitchFamily="18" charset="0"/>
                <a:ea typeface="+mn-ea"/>
                <a:cs typeface="Times New Roman" pitchFamily="18" charset="0"/>
              </a:rPr>
              <a:t>túp</a:t>
            </a:r>
            <a:r>
              <a:rPr kumimoji="0" lang="en-US" sz="2800" b="1" i="1" u="none" strike="noStrike" kern="1200" cap="none" spc="0" normalizeH="0" baseline="0" noProof="0" dirty="0">
                <a:ln>
                  <a:noFill/>
                </a:ln>
                <a:solidFill>
                  <a:srgbClr val="7030A0"/>
                </a:solidFill>
                <a:effectLst/>
                <a:uLnTx/>
                <a:uFillTx/>
                <a:latin typeface="Times New Roman" pitchFamily="18" charset="0"/>
                <a:ea typeface="+mn-ea"/>
                <a:cs typeface="Times New Roman" pitchFamily="18" charset="0"/>
              </a:rPr>
              <a:t> </a:t>
            </a:r>
            <a:r>
              <a:rPr kumimoji="0" lang="en-US" sz="2800" b="1" i="1" u="none" strike="noStrike" kern="1200" cap="none" spc="0" normalizeH="0" baseline="0" noProof="0" dirty="0" err="1">
                <a:ln>
                  <a:noFill/>
                </a:ln>
                <a:solidFill>
                  <a:srgbClr val="7030A0"/>
                </a:solidFill>
                <a:effectLst/>
                <a:uLnTx/>
                <a:uFillTx/>
                <a:latin typeface="Times New Roman" pitchFamily="18" charset="0"/>
                <a:ea typeface="+mn-ea"/>
                <a:cs typeface="Times New Roman" pitchFamily="18" charset="0"/>
              </a:rPr>
              <a:t>lều</a:t>
            </a:r>
            <a:r>
              <a:rPr kumimoji="0" lang="en-US" sz="2800" b="1" i="1" u="none" strike="noStrike" kern="1200" cap="none" spc="0" normalizeH="0" baseline="0" noProof="0" dirty="0">
                <a:ln>
                  <a:noFill/>
                </a:ln>
                <a:solidFill>
                  <a:srgbClr val="7030A0"/>
                </a:solidFill>
                <a:effectLst/>
                <a:uLnTx/>
                <a:uFillTx/>
                <a:latin typeface="Times New Roman" pitchFamily="18" charset="0"/>
                <a:ea typeface="+mn-ea"/>
                <a:cs typeface="Times New Roman" pitchFamily="18" charset="0"/>
              </a:rPr>
              <a:t> </a:t>
            </a:r>
            <a:r>
              <a:rPr kumimoji="0" lang="en-US" sz="2800" b="1" i="1" u="none" strike="noStrike" kern="1200" cap="none" spc="0" normalizeH="0" baseline="0" noProof="0" dirty="0" err="1">
                <a:ln>
                  <a:noFill/>
                </a:ln>
                <a:solidFill>
                  <a:srgbClr val="7030A0"/>
                </a:solidFill>
                <a:effectLst/>
                <a:uLnTx/>
                <a:uFillTx/>
                <a:latin typeface="Times New Roman" pitchFamily="18" charset="0"/>
                <a:ea typeface="+mn-ea"/>
                <a:cs typeface="Times New Roman" pitchFamily="18" charset="0"/>
              </a:rPr>
              <a:t>cũ</a:t>
            </a:r>
            <a:r>
              <a:rPr kumimoji="0" lang="en-US" sz="2800" b="1" i="1" u="none" strike="noStrike" kern="1200" cap="none" spc="0" normalizeH="0" baseline="0" noProof="0" dirty="0">
                <a:ln>
                  <a:noFill/>
                </a:ln>
                <a:solidFill>
                  <a:srgbClr val="7030A0"/>
                </a:solidFill>
                <a:effectLst/>
                <a:uLnTx/>
                <a:uFillTx/>
                <a:latin typeface="Times New Roman" pitchFamily="18" charset="0"/>
                <a:ea typeface="+mn-ea"/>
                <a:cs typeface="Times New Roman" pitchFamily="18" charset="0"/>
              </a:rPr>
              <a:t> </a:t>
            </a:r>
            <a:r>
              <a:rPr kumimoji="0" lang="en-US" sz="2800" b="1" i="1" u="none" strike="noStrike" kern="1200" cap="none" spc="0" normalizeH="0" baseline="0" noProof="0" dirty="0" err="1">
                <a:ln>
                  <a:noFill/>
                </a:ln>
                <a:solidFill>
                  <a:srgbClr val="7030A0"/>
                </a:solidFill>
                <a:effectLst/>
                <a:uLnTx/>
                <a:uFillTx/>
                <a:latin typeface="Times New Roman" pitchFamily="18" charset="0"/>
                <a:ea typeface="+mn-ea"/>
                <a:cs typeface="Times New Roman" pitchFamily="18" charset="0"/>
              </a:rPr>
              <a:t>dưới</a:t>
            </a:r>
            <a:r>
              <a:rPr kumimoji="0" lang="en-US" sz="2800" b="1" i="1" u="none" strike="noStrike" kern="1200" cap="none" spc="0" normalizeH="0" baseline="0" noProof="0" dirty="0">
                <a:ln>
                  <a:noFill/>
                </a:ln>
                <a:solidFill>
                  <a:srgbClr val="7030A0"/>
                </a:solidFill>
                <a:effectLst/>
                <a:uLnTx/>
                <a:uFillTx/>
                <a:latin typeface="Times New Roman" pitchFamily="18" charset="0"/>
                <a:ea typeface="+mn-ea"/>
                <a:cs typeface="Times New Roman" pitchFamily="18" charset="0"/>
              </a:rPr>
              <a:t> </a:t>
            </a:r>
            <a:r>
              <a:rPr kumimoji="0" lang="en-US" sz="2800" b="1" i="1" u="none" strike="noStrike" kern="1200" cap="none" spc="0" normalizeH="0" baseline="0" noProof="0" dirty="0" err="1">
                <a:ln>
                  <a:noFill/>
                </a:ln>
                <a:solidFill>
                  <a:srgbClr val="7030A0"/>
                </a:solidFill>
                <a:effectLst/>
                <a:uLnTx/>
                <a:uFillTx/>
                <a:latin typeface="Times New Roman" pitchFamily="18" charset="0"/>
                <a:ea typeface="+mn-ea"/>
                <a:cs typeface="Times New Roman" pitchFamily="18" charset="0"/>
              </a:rPr>
              <a:t>gốc</a:t>
            </a:r>
            <a:r>
              <a:rPr kumimoji="0" lang="en-US" sz="2800" b="1" i="1" u="none" strike="noStrike" kern="1200" cap="none" spc="0" normalizeH="0" baseline="0" noProof="0" dirty="0">
                <a:ln>
                  <a:noFill/>
                </a:ln>
                <a:solidFill>
                  <a:srgbClr val="7030A0"/>
                </a:solidFill>
                <a:effectLst/>
                <a:uLnTx/>
                <a:uFillTx/>
                <a:latin typeface="Times New Roman" pitchFamily="18" charset="0"/>
                <a:ea typeface="+mn-ea"/>
                <a:cs typeface="Times New Roman" pitchFamily="18" charset="0"/>
              </a:rPr>
              <a:t> </a:t>
            </a:r>
            <a:r>
              <a:rPr kumimoji="0" lang="en-US" sz="2800" b="1" i="1" u="none" strike="noStrike" kern="1200" cap="none" spc="0" normalizeH="0" baseline="0" noProof="0" dirty="0" err="1">
                <a:ln>
                  <a:noFill/>
                </a:ln>
                <a:solidFill>
                  <a:srgbClr val="7030A0"/>
                </a:solidFill>
                <a:effectLst/>
                <a:uLnTx/>
                <a:uFillTx/>
                <a:latin typeface="Times New Roman" pitchFamily="18" charset="0"/>
                <a:ea typeface="+mn-ea"/>
                <a:cs typeface="Times New Roman" pitchFamily="18" charset="0"/>
              </a:rPr>
              <a:t>đa</a:t>
            </a:r>
            <a:r>
              <a:rPr kumimoji="0" lang="en-US" sz="2800" b="1" i="1" u="none" strike="noStrike" kern="1200" cap="none" spc="0" normalizeH="0" baseline="0" noProof="0" dirty="0">
                <a:ln>
                  <a:noFill/>
                </a:ln>
                <a:solidFill>
                  <a:srgbClr val="7030A0"/>
                </a:solidFill>
                <a:effectLst/>
                <a:uLnTx/>
                <a:uFillTx/>
                <a:latin typeface="Times New Roman" pitchFamily="18" charset="0"/>
                <a:ea typeface="+mn-ea"/>
                <a:cs typeface="Times New Roman" pitchFamily="18" charset="0"/>
              </a:rPr>
              <a:t>, </a:t>
            </a:r>
            <a:r>
              <a:rPr kumimoji="0" lang="en-US" sz="2800" b="1" i="1" u="none" strike="noStrike" kern="1200" cap="none" spc="0" normalizeH="0" baseline="0" noProof="0" dirty="0" err="1">
                <a:ln>
                  <a:noFill/>
                </a:ln>
                <a:solidFill>
                  <a:srgbClr val="7030A0"/>
                </a:solidFill>
                <a:effectLst/>
                <a:uLnTx/>
                <a:uFillTx/>
                <a:latin typeface="Times New Roman" pitchFamily="18" charset="0"/>
                <a:ea typeface="+mn-ea"/>
                <a:cs typeface="Times New Roman" pitchFamily="18" charset="0"/>
              </a:rPr>
              <a:t>kiếm</a:t>
            </a:r>
            <a:r>
              <a:rPr kumimoji="0" lang="en-US" sz="2800" b="1" i="1" u="none" strike="noStrike" kern="1200" cap="none" spc="0" normalizeH="0" baseline="0" noProof="0" dirty="0">
                <a:ln>
                  <a:noFill/>
                </a:ln>
                <a:solidFill>
                  <a:srgbClr val="7030A0"/>
                </a:solidFill>
                <a:effectLst/>
                <a:uLnTx/>
                <a:uFillTx/>
                <a:latin typeface="Times New Roman" pitchFamily="18" charset="0"/>
                <a:ea typeface="+mn-ea"/>
                <a:cs typeface="Times New Roman" pitchFamily="18" charset="0"/>
              </a:rPr>
              <a:t> </a:t>
            </a:r>
            <a:r>
              <a:rPr kumimoji="0" lang="en-US" sz="2800" b="1" i="1" u="none" strike="noStrike" kern="1200" cap="none" spc="0" normalizeH="0" baseline="0" noProof="0" dirty="0" err="1">
                <a:ln>
                  <a:noFill/>
                </a:ln>
                <a:solidFill>
                  <a:srgbClr val="7030A0"/>
                </a:solidFill>
                <a:effectLst/>
                <a:uLnTx/>
                <a:uFillTx/>
                <a:latin typeface="Times New Roman" pitchFamily="18" charset="0"/>
                <a:ea typeface="+mn-ea"/>
                <a:cs typeface="Times New Roman" pitchFamily="18" charset="0"/>
              </a:rPr>
              <a:t>củi</a:t>
            </a:r>
            <a:r>
              <a:rPr kumimoji="0" lang="en-US" sz="2800" b="1" i="1" u="none" strike="noStrike" kern="1200" cap="none" spc="0" normalizeH="0" baseline="0" noProof="0" dirty="0">
                <a:ln>
                  <a:noFill/>
                </a:ln>
                <a:solidFill>
                  <a:srgbClr val="7030A0"/>
                </a:solidFill>
                <a:effectLst/>
                <a:uLnTx/>
                <a:uFillTx/>
                <a:latin typeface="Times New Roman" pitchFamily="18" charset="0"/>
                <a:ea typeface="+mn-ea"/>
                <a:cs typeface="Times New Roman" pitchFamily="18" charset="0"/>
              </a:rPr>
              <a:t> </a:t>
            </a:r>
            <a:r>
              <a:rPr kumimoji="0" lang="en-US" sz="2800" b="1" i="1" u="none" strike="noStrike" kern="1200" cap="none" spc="0" normalizeH="0" baseline="0" noProof="0" dirty="0" err="1">
                <a:ln>
                  <a:noFill/>
                </a:ln>
                <a:solidFill>
                  <a:srgbClr val="7030A0"/>
                </a:solidFill>
                <a:effectLst/>
                <a:uLnTx/>
                <a:uFillTx/>
                <a:latin typeface="Times New Roman" pitchFamily="18" charset="0"/>
                <a:ea typeface="+mn-ea"/>
                <a:cs typeface="Times New Roman" pitchFamily="18" charset="0"/>
              </a:rPr>
              <a:t>nuôi</a:t>
            </a:r>
            <a:r>
              <a:rPr kumimoji="0" lang="en-US" sz="2800" b="1" i="1" u="none" strike="noStrike" kern="1200" cap="none" spc="0" normalizeH="0" baseline="0" noProof="0" dirty="0">
                <a:ln>
                  <a:noFill/>
                </a:ln>
                <a:solidFill>
                  <a:srgbClr val="7030A0"/>
                </a:solidFill>
                <a:effectLst/>
                <a:uLnTx/>
                <a:uFillTx/>
                <a:latin typeface="Times New Roman" pitchFamily="18" charset="0"/>
                <a:ea typeface="+mn-ea"/>
                <a:cs typeface="Times New Roman" pitchFamily="18" charset="0"/>
              </a:rPr>
              <a:t> </a:t>
            </a:r>
            <a:r>
              <a:rPr kumimoji="0" lang="en-US" sz="2800" b="1" i="1" u="none" strike="noStrike" kern="1200" cap="none" spc="0" normalizeH="0" baseline="0" noProof="0" dirty="0" err="1">
                <a:ln>
                  <a:noFill/>
                </a:ln>
                <a:solidFill>
                  <a:srgbClr val="7030A0"/>
                </a:solidFill>
                <a:effectLst/>
                <a:uLnTx/>
                <a:uFillTx/>
                <a:latin typeface="Times New Roman" pitchFamily="18" charset="0"/>
                <a:ea typeface="+mn-ea"/>
                <a:cs typeface="Times New Roman" pitchFamily="18" charset="0"/>
              </a:rPr>
              <a:t>thân</a:t>
            </a:r>
            <a:r>
              <a:rPr kumimoji="0" lang="en-US" sz="2800" b="1" i="1" u="none" strike="noStrike" kern="1200" cap="none" spc="0" normalizeH="0" baseline="0" noProof="0" dirty="0">
                <a:ln>
                  <a:noFill/>
                </a:ln>
                <a:solidFill>
                  <a:srgbClr val="7030A0"/>
                </a:solidFill>
                <a:effectLst/>
                <a:uLnTx/>
                <a:uFillTx/>
                <a:latin typeface="Times New Roman" pitchFamily="18" charset="0"/>
                <a:ea typeface="+mn-ea"/>
                <a:cs typeface="Times New Roman" pitchFamily="18" charset="0"/>
              </a:rPr>
              <a:t> …</a:t>
            </a:r>
            <a:endParaRPr kumimoji="0" lang="en-US" sz="2800" b="0" i="1" u="none" strike="noStrike" kern="1200" cap="none" spc="0" normalizeH="0" baseline="0" noProof="0" dirty="0">
              <a:ln>
                <a:noFill/>
              </a:ln>
              <a:solidFill>
                <a:srgbClr val="7030A0"/>
              </a:solidFill>
              <a:effectLst/>
              <a:uLnTx/>
              <a:uFillTx/>
              <a:latin typeface="Times New Roman" pitchFamily="18" charset="0"/>
              <a:ea typeface="+mn-ea"/>
              <a:cs typeface="Times New Roman" pitchFamily="18" charset="0"/>
            </a:endParaRPr>
          </a:p>
        </p:txBody>
      </p:sp>
      <p:sp>
        <p:nvSpPr>
          <p:cNvPr id="19" name="Rectangle 18"/>
          <p:cNvSpPr/>
          <p:nvPr/>
        </p:nvSpPr>
        <p:spPr>
          <a:xfrm>
            <a:off x="6747858" y="2108398"/>
            <a:ext cx="5418268"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itchFamily="18" charset="0"/>
                <a:ea typeface="+mn-ea"/>
                <a:cs typeface="Times New Roman" pitchFamily="18" charset="0"/>
              </a:rPr>
              <a:t>Lí</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itchFamily="18" charset="0"/>
                <a:ea typeface="+mn-ea"/>
                <a:cs typeface="Times New Roman" pitchFamily="18" charset="0"/>
              </a:rPr>
              <a:t>Thông</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itchFamily="18" charset="0"/>
                <a:ea typeface="+mn-ea"/>
                <a:cs typeface="Times New Roman" pitchFamily="18" charset="0"/>
              </a:rPr>
              <a:t>đã</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itchFamily="18" charset="0"/>
                <a:ea typeface="+mn-ea"/>
                <a:cs typeface="Times New Roman" pitchFamily="18" charset="0"/>
              </a:rPr>
              <a:t>đạt</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itchFamily="18" charset="0"/>
                <a:ea typeface="+mn-ea"/>
                <a:cs typeface="Times New Roman" pitchFamily="18" charset="0"/>
              </a:rPr>
              <a:t>được</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itchFamily="18" charset="0"/>
                <a:ea typeface="+mn-ea"/>
                <a:cs typeface="Times New Roman" pitchFamily="18" charset="0"/>
              </a:rPr>
              <a:t>mục</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itchFamily="18" charset="0"/>
                <a:ea typeface="+mn-ea"/>
                <a:cs typeface="Times New Roman" pitchFamily="18" charset="0"/>
              </a:rPr>
              <a:t>đích</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itchFamily="18" charset="0"/>
                <a:ea typeface="+mn-ea"/>
                <a:cs typeface="Times New Roman" pitchFamily="18" charset="0"/>
              </a:rPr>
              <a:t>của</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itchFamily="18" charset="0"/>
                <a:ea typeface="+mn-ea"/>
                <a:cs typeface="Times New Roman" pitchFamily="18" charset="0"/>
              </a:rPr>
              <a:t>mình</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itchFamily="18" charset="0"/>
                <a:ea typeface="+mn-ea"/>
                <a:cs typeface="Times New Roman" pitchFamily="18" charset="0"/>
              </a:rPr>
              <a:t>.</a:t>
            </a:r>
          </a:p>
        </p:txBody>
      </p:sp>
      <p:sp>
        <p:nvSpPr>
          <p:cNvPr id="8" name="Right Arrow 7"/>
          <p:cNvSpPr/>
          <p:nvPr/>
        </p:nvSpPr>
        <p:spPr>
          <a:xfrm>
            <a:off x="6070126" y="2393621"/>
            <a:ext cx="677732" cy="3836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Down Arrow 19"/>
          <p:cNvSpPr/>
          <p:nvPr/>
        </p:nvSpPr>
        <p:spPr>
          <a:xfrm>
            <a:off x="8509299" y="3062505"/>
            <a:ext cx="376517" cy="6838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xmlns="" id="{7455D59C-140A-416E-8071-23C44CEFF1DF}"/>
              </a:ext>
            </a:extLst>
          </p:cNvPr>
          <p:cNvSpPr txBox="1"/>
          <p:nvPr/>
        </p:nvSpPr>
        <p:spPr>
          <a:xfrm>
            <a:off x="152399" y="2108398"/>
            <a:ext cx="5753725" cy="1255728"/>
          </a:xfrm>
          <a:prstGeom prst="rect">
            <a:avLst/>
          </a:prstGeom>
          <a:noFill/>
        </p:spPr>
        <p:txBody>
          <a:bodyPr wrap="square" rtlCol="0">
            <a:spAutoFit/>
          </a:bodyPr>
          <a:lstStyle/>
          <a:p>
            <a:pPr marL="0" marR="0" lvl="0" indent="0" algn="just" defTabSz="914400" rtl="0" eaLnBrk="1" fontAlgn="auto" latinLnBrk="0" hangingPunct="1">
              <a:lnSpc>
                <a:spcPct val="90000"/>
              </a:lnSpc>
              <a:spcBef>
                <a:spcPts val="1000"/>
              </a:spcBef>
              <a:spcAft>
                <a:spcPts val="0"/>
              </a:spcAft>
              <a:buClrTx/>
              <a:buSzTx/>
              <a:buFontTx/>
              <a:buNone/>
              <a:tabLst/>
              <a:defRPr/>
            </a:pPr>
            <a:r>
              <a:rPr kumimoji="0" lang="en-US" sz="2800" b="0" i="1" u="none" strike="noStrike" kern="1200" cap="none" spc="0" normalizeH="0" baseline="0" noProof="0" dirty="0">
                <a:ln>
                  <a:noFill/>
                </a:ln>
                <a:solidFill>
                  <a:srgbClr val="FF0000"/>
                </a:solidFill>
                <a:effectLst>
                  <a:outerShdw blurRad="38100" dist="38100" dir="2700000" algn="tl">
                    <a:srgbClr val="FFFFFF"/>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srgbClr val="FF0000"/>
                </a:solidFill>
                <a:effectLst>
                  <a:outerShdw blurRad="38100" dist="38100" dir="2700000" algn="tl">
                    <a:srgbClr val="FFFFFF"/>
                  </a:outerShdw>
                </a:effectLst>
                <a:uLnTx/>
                <a:uFillTx/>
                <a:latin typeface="Times New Roman" pitchFamily="18" charset="0"/>
                <a:ea typeface="+mn-ea"/>
                <a:cs typeface="Times New Roman" pitchFamily="18" charset="0"/>
              </a:rPr>
              <a:t>Lí</a:t>
            </a:r>
            <a:r>
              <a:rPr kumimoji="0" lang="en-US" sz="2800" b="0" i="1" u="none" strike="noStrike" kern="1200" cap="none" spc="0" normalizeH="0" baseline="0" noProof="0" dirty="0">
                <a:ln>
                  <a:noFill/>
                </a:ln>
                <a:solidFill>
                  <a:srgbClr val="FF0000"/>
                </a:solidFill>
                <a:effectLst>
                  <a:outerShdw blurRad="38100" dist="38100" dir="2700000" algn="tl">
                    <a:srgbClr val="FFFFFF"/>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srgbClr val="FF0000"/>
                </a:solidFill>
                <a:effectLst>
                  <a:outerShdw blurRad="38100" dist="38100" dir="2700000" algn="tl">
                    <a:srgbClr val="FFFFFF"/>
                  </a:outerShdw>
                </a:effectLst>
                <a:uLnTx/>
                <a:uFillTx/>
                <a:latin typeface="Times New Roman" pitchFamily="18" charset="0"/>
                <a:ea typeface="+mn-ea"/>
                <a:cs typeface="Times New Roman" pitchFamily="18" charset="0"/>
              </a:rPr>
              <a:t>Thông</a:t>
            </a:r>
            <a:r>
              <a:rPr kumimoji="0" lang="en-US" sz="2800" b="0" i="1" u="none" strike="noStrike" kern="1200" cap="none" spc="0" normalizeH="0" baseline="0" noProof="0" dirty="0">
                <a:ln>
                  <a:noFill/>
                </a:ln>
                <a:solidFill>
                  <a:srgbClr val="FF0000"/>
                </a:solidFill>
                <a:effectLst>
                  <a:outerShdw blurRad="38100" dist="38100" dir="2700000" algn="tl">
                    <a:srgbClr val="FFFFFF"/>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srgbClr val="FF0000"/>
                </a:solidFill>
                <a:effectLst>
                  <a:outerShdw blurRad="38100" dist="38100" dir="2700000" algn="tl">
                    <a:srgbClr val="FFFFFF"/>
                  </a:outerShdw>
                </a:effectLst>
                <a:uLnTx/>
                <a:uFillTx/>
                <a:latin typeface="Times New Roman" pitchFamily="18" charset="0"/>
                <a:ea typeface="+mn-ea"/>
                <a:cs typeface="Times New Roman" pitchFamily="18" charset="0"/>
              </a:rPr>
              <a:t>có</a:t>
            </a:r>
            <a:r>
              <a:rPr kumimoji="0" lang="en-US" sz="2800" b="0" i="1" u="none" strike="noStrike" kern="1200" cap="none" spc="0" normalizeH="0" baseline="0" noProof="0" dirty="0">
                <a:ln>
                  <a:noFill/>
                </a:ln>
                <a:solidFill>
                  <a:srgbClr val="FF0000"/>
                </a:solidFill>
                <a:effectLst>
                  <a:outerShdw blurRad="38100" dist="38100" dir="2700000" algn="tl">
                    <a:srgbClr val="FFFFFF"/>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srgbClr val="FF0000"/>
                </a:solidFill>
                <a:effectLst>
                  <a:outerShdw blurRad="38100" dist="38100" dir="2700000" algn="tl">
                    <a:srgbClr val="FFFFFF"/>
                  </a:outerShdw>
                </a:effectLst>
                <a:uLnTx/>
                <a:uFillTx/>
                <a:latin typeface="Times New Roman" pitchFamily="18" charset="0"/>
                <a:ea typeface="+mn-ea"/>
                <a:cs typeface="Times New Roman" pitchFamily="18" charset="0"/>
              </a:rPr>
              <a:t>đạt</a:t>
            </a:r>
            <a:r>
              <a:rPr kumimoji="0" lang="en-US" sz="2800" b="0" i="1" u="none" strike="noStrike" kern="1200" cap="none" spc="0" normalizeH="0" baseline="0" noProof="0" dirty="0">
                <a:ln>
                  <a:noFill/>
                </a:ln>
                <a:solidFill>
                  <a:srgbClr val="FF0000"/>
                </a:solidFill>
                <a:effectLst>
                  <a:outerShdw blurRad="38100" dist="38100" dir="2700000" algn="tl">
                    <a:srgbClr val="FFFFFF"/>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srgbClr val="FF0000"/>
                </a:solidFill>
                <a:effectLst>
                  <a:outerShdw blurRad="38100" dist="38100" dir="2700000" algn="tl">
                    <a:srgbClr val="FFFFFF"/>
                  </a:outerShdw>
                </a:effectLst>
                <a:uLnTx/>
                <a:uFillTx/>
                <a:latin typeface="Times New Roman" pitchFamily="18" charset="0"/>
                <a:ea typeface="+mn-ea"/>
                <a:cs typeface="Times New Roman" pitchFamily="18" charset="0"/>
              </a:rPr>
              <a:t>được</a:t>
            </a:r>
            <a:r>
              <a:rPr kumimoji="0" lang="en-US" sz="2800" b="0" i="1" u="none" strike="noStrike" kern="1200" cap="none" spc="0" normalizeH="0" baseline="0" noProof="0" dirty="0">
                <a:ln>
                  <a:noFill/>
                </a:ln>
                <a:solidFill>
                  <a:srgbClr val="FF0000"/>
                </a:solidFill>
                <a:effectLst>
                  <a:outerShdw blurRad="38100" dist="38100" dir="2700000" algn="tl">
                    <a:srgbClr val="FFFFFF"/>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srgbClr val="FF0000"/>
                </a:solidFill>
                <a:effectLst>
                  <a:outerShdw blurRad="38100" dist="38100" dir="2700000" algn="tl">
                    <a:srgbClr val="FFFFFF"/>
                  </a:outerShdw>
                </a:effectLst>
                <a:uLnTx/>
                <a:uFillTx/>
                <a:latin typeface="Times New Roman" pitchFamily="18" charset="0"/>
                <a:ea typeface="+mn-ea"/>
                <a:cs typeface="Times New Roman" pitchFamily="18" charset="0"/>
              </a:rPr>
              <a:t>mục</a:t>
            </a:r>
            <a:r>
              <a:rPr kumimoji="0" lang="en-US" sz="2800" b="0" i="1" u="none" strike="noStrike" kern="1200" cap="none" spc="0" normalizeH="0" baseline="0" noProof="0" dirty="0">
                <a:ln>
                  <a:noFill/>
                </a:ln>
                <a:solidFill>
                  <a:srgbClr val="FF0000"/>
                </a:solidFill>
                <a:effectLst>
                  <a:outerShdw blurRad="38100" dist="38100" dir="2700000" algn="tl">
                    <a:srgbClr val="FFFFFF"/>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srgbClr val="FF0000"/>
                </a:solidFill>
                <a:effectLst>
                  <a:outerShdw blurRad="38100" dist="38100" dir="2700000" algn="tl">
                    <a:srgbClr val="FFFFFF"/>
                  </a:outerShdw>
                </a:effectLst>
                <a:uLnTx/>
                <a:uFillTx/>
                <a:latin typeface="Times New Roman" pitchFamily="18" charset="0"/>
                <a:ea typeface="+mn-ea"/>
                <a:cs typeface="Times New Roman" pitchFamily="18" charset="0"/>
              </a:rPr>
              <a:t>đích</a:t>
            </a:r>
            <a:r>
              <a:rPr kumimoji="0" lang="en-US" sz="2800" b="0" i="1" u="none" strike="noStrike" kern="1200" cap="none" spc="0" normalizeH="0" baseline="0" noProof="0" dirty="0">
                <a:ln>
                  <a:noFill/>
                </a:ln>
                <a:solidFill>
                  <a:srgbClr val="FF0000"/>
                </a:solidFill>
                <a:effectLst>
                  <a:outerShdw blurRad="38100" dist="38100" dir="2700000" algn="tl">
                    <a:srgbClr val="FFFFFF"/>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srgbClr val="FF0000"/>
                </a:solidFill>
                <a:effectLst>
                  <a:outerShdw blurRad="38100" dist="38100" dir="2700000" algn="tl">
                    <a:srgbClr val="FFFFFF"/>
                  </a:outerShdw>
                </a:effectLst>
                <a:uLnTx/>
                <a:uFillTx/>
                <a:latin typeface="Times New Roman" pitchFamily="18" charset="0"/>
                <a:ea typeface="+mn-ea"/>
                <a:cs typeface="Times New Roman" pitchFamily="18" charset="0"/>
              </a:rPr>
              <a:t>của</a:t>
            </a:r>
            <a:r>
              <a:rPr kumimoji="0" lang="en-US" sz="2800" b="0" i="1" u="none" strike="noStrike" kern="1200" cap="none" spc="0" normalizeH="0" baseline="0" noProof="0" dirty="0">
                <a:ln>
                  <a:noFill/>
                </a:ln>
                <a:solidFill>
                  <a:srgbClr val="FF0000"/>
                </a:solidFill>
                <a:effectLst>
                  <a:outerShdw blurRad="38100" dist="38100" dir="2700000" algn="tl">
                    <a:srgbClr val="FFFFFF"/>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srgbClr val="FF0000"/>
                </a:solidFill>
                <a:effectLst>
                  <a:outerShdw blurRad="38100" dist="38100" dir="2700000" algn="tl">
                    <a:srgbClr val="FFFFFF"/>
                  </a:outerShdw>
                </a:effectLst>
                <a:uLnTx/>
                <a:uFillTx/>
                <a:latin typeface="Times New Roman" pitchFamily="18" charset="0"/>
                <a:ea typeface="+mn-ea"/>
                <a:cs typeface="Times New Roman" pitchFamily="18" charset="0"/>
              </a:rPr>
              <a:t>mình</a:t>
            </a:r>
            <a:r>
              <a:rPr kumimoji="0" lang="en-US" sz="2800" b="0" i="1" u="none" strike="noStrike" kern="1200" cap="none" spc="0" normalizeH="0" baseline="0" noProof="0" dirty="0">
                <a:ln>
                  <a:noFill/>
                </a:ln>
                <a:solidFill>
                  <a:srgbClr val="FF0000"/>
                </a:solidFill>
                <a:effectLst>
                  <a:outerShdw blurRad="38100" dist="38100" dir="2700000" algn="tl">
                    <a:srgbClr val="FFFFFF"/>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srgbClr val="FF0000"/>
                </a:solidFill>
                <a:effectLst>
                  <a:outerShdw blurRad="38100" dist="38100" dir="2700000" algn="tl">
                    <a:srgbClr val="FFFFFF"/>
                  </a:outerShdw>
                </a:effectLst>
                <a:uLnTx/>
                <a:uFillTx/>
                <a:latin typeface="Times New Roman" pitchFamily="18" charset="0"/>
                <a:ea typeface="+mn-ea"/>
                <a:cs typeface="Times New Roman" pitchFamily="18" charset="0"/>
              </a:rPr>
              <a:t>không?Câu</a:t>
            </a:r>
            <a:r>
              <a:rPr kumimoji="0" lang="en-US" sz="2800" b="0" i="1" u="none" strike="noStrike" kern="1200" cap="none" spc="0" normalizeH="0" baseline="0" noProof="0" dirty="0">
                <a:ln>
                  <a:noFill/>
                </a:ln>
                <a:solidFill>
                  <a:srgbClr val="FF0000"/>
                </a:solidFill>
                <a:effectLst>
                  <a:outerShdw blurRad="38100" dist="38100" dir="2700000" algn="tl">
                    <a:srgbClr val="FFFFFF"/>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srgbClr val="FF0000"/>
                </a:solidFill>
                <a:effectLst>
                  <a:outerShdw blurRad="38100" dist="38100" dir="2700000" algn="tl">
                    <a:srgbClr val="FFFFFF"/>
                  </a:outerShdw>
                </a:effectLst>
                <a:uLnTx/>
                <a:uFillTx/>
                <a:latin typeface="Times New Roman" pitchFamily="18" charset="0"/>
                <a:ea typeface="+mn-ea"/>
                <a:cs typeface="Times New Roman" pitchFamily="18" charset="0"/>
              </a:rPr>
              <a:t>nào</a:t>
            </a:r>
            <a:r>
              <a:rPr kumimoji="0" lang="en-US" sz="2800" b="0" i="1" u="none" strike="noStrike" kern="1200" cap="none" spc="0" normalizeH="0" baseline="0" noProof="0" dirty="0">
                <a:ln>
                  <a:noFill/>
                </a:ln>
                <a:solidFill>
                  <a:srgbClr val="FF0000"/>
                </a:solidFill>
                <a:effectLst>
                  <a:outerShdw blurRad="38100" dist="38100" dir="2700000" algn="tl">
                    <a:srgbClr val="FFFFFF"/>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srgbClr val="FF0000"/>
                </a:solidFill>
                <a:effectLst>
                  <a:outerShdw blurRad="38100" dist="38100" dir="2700000" algn="tl">
                    <a:srgbClr val="FFFFFF"/>
                  </a:outerShdw>
                </a:effectLst>
                <a:uLnTx/>
                <a:uFillTx/>
                <a:latin typeface="Times New Roman" pitchFamily="18" charset="0"/>
                <a:ea typeface="+mn-ea"/>
                <a:cs typeface="Times New Roman" pitchFamily="18" charset="0"/>
              </a:rPr>
              <a:t>thể</a:t>
            </a:r>
            <a:r>
              <a:rPr kumimoji="0" lang="en-US" sz="2800" b="0" i="1" u="none" strike="noStrike" kern="1200" cap="none" spc="0" normalizeH="0" baseline="0" noProof="0" dirty="0">
                <a:ln>
                  <a:noFill/>
                </a:ln>
                <a:solidFill>
                  <a:srgbClr val="FF0000"/>
                </a:solidFill>
                <a:effectLst>
                  <a:outerShdw blurRad="38100" dist="38100" dir="2700000" algn="tl">
                    <a:srgbClr val="FFFFFF"/>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srgbClr val="FF0000"/>
                </a:solidFill>
                <a:effectLst>
                  <a:outerShdw blurRad="38100" dist="38100" dir="2700000" algn="tl">
                    <a:srgbClr val="FFFFFF"/>
                  </a:outerShdw>
                </a:effectLst>
                <a:uLnTx/>
                <a:uFillTx/>
                <a:latin typeface="Times New Roman" pitchFamily="18" charset="0"/>
                <a:ea typeface="+mn-ea"/>
                <a:cs typeface="Times New Roman" pitchFamily="18" charset="0"/>
              </a:rPr>
              <a:t>hiện</a:t>
            </a:r>
            <a:r>
              <a:rPr kumimoji="0" lang="en-US" sz="2800" b="0" i="1" u="none" strike="noStrike" kern="1200" cap="none" spc="0" normalizeH="0" baseline="0" noProof="0" dirty="0">
                <a:ln>
                  <a:noFill/>
                </a:ln>
                <a:solidFill>
                  <a:srgbClr val="FF0000"/>
                </a:solidFill>
                <a:effectLst>
                  <a:outerShdw blurRad="38100" dist="38100" dir="2700000" algn="tl">
                    <a:srgbClr val="FFFFFF"/>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srgbClr val="FF0000"/>
                </a:solidFill>
                <a:effectLst>
                  <a:outerShdw blurRad="38100" dist="38100" dir="2700000" algn="tl">
                    <a:srgbClr val="FFFFFF"/>
                  </a:outerShdw>
                </a:effectLst>
                <a:uLnTx/>
                <a:uFillTx/>
                <a:latin typeface="Times New Roman" pitchFamily="18" charset="0"/>
                <a:ea typeface="+mn-ea"/>
                <a:cs typeface="Times New Roman" pitchFamily="18" charset="0"/>
              </a:rPr>
              <a:t>điều</a:t>
            </a:r>
            <a:r>
              <a:rPr kumimoji="0" lang="en-US" sz="2800" b="0" i="1" u="none" strike="noStrike" kern="1200" cap="none" spc="0" normalizeH="0" baseline="0" noProof="0" dirty="0">
                <a:ln>
                  <a:noFill/>
                </a:ln>
                <a:solidFill>
                  <a:srgbClr val="FF0000"/>
                </a:solidFill>
                <a:effectLst>
                  <a:outerShdw blurRad="38100" dist="38100" dir="2700000" algn="tl">
                    <a:srgbClr val="FFFFFF"/>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srgbClr val="FF0000"/>
                </a:solidFill>
                <a:effectLst>
                  <a:outerShdw blurRad="38100" dist="38100" dir="2700000" algn="tl">
                    <a:srgbClr val="FFFFFF"/>
                  </a:outerShdw>
                </a:effectLst>
                <a:uLnTx/>
                <a:uFillTx/>
                <a:latin typeface="Times New Roman" pitchFamily="18" charset="0"/>
                <a:ea typeface="+mn-ea"/>
                <a:cs typeface="Times New Roman" pitchFamily="18" charset="0"/>
              </a:rPr>
              <a:t>đó</a:t>
            </a:r>
            <a:r>
              <a:rPr kumimoji="0" lang="en-US" sz="2800" b="0" i="1" u="none" strike="noStrike" kern="1200" cap="none" spc="0" normalizeH="0" baseline="0" noProof="0" dirty="0">
                <a:ln>
                  <a:noFill/>
                </a:ln>
                <a:solidFill>
                  <a:srgbClr val="FF0000"/>
                </a:solidFill>
                <a:effectLst>
                  <a:outerShdw blurRad="38100" dist="38100" dir="2700000" algn="tl">
                    <a:srgbClr val="FFFFFF"/>
                  </a:outerShdw>
                </a:effectLst>
                <a:uLnTx/>
                <a:uFillTx/>
                <a:latin typeface="Times New Roman" pitchFamily="18" charset="0"/>
                <a:ea typeface="+mn-ea"/>
                <a:cs typeface="Times New Roman" pitchFamily="18" charset="0"/>
              </a:rPr>
              <a:t>?</a:t>
            </a:r>
            <a:endParaRPr kumimoji="0" lang="en-US" sz="2800" b="0" i="1" u="sng" strike="noStrike" kern="1200" cap="none" spc="0" normalizeH="0" baseline="0" noProof="0" dirty="0">
              <a:ln>
                <a:noFill/>
              </a:ln>
              <a:solidFill>
                <a:srgbClr val="FFC000">
                  <a:lumMod val="50000"/>
                </a:srgbClr>
              </a:solidFill>
              <a:effectLst/>
              <a:uLnTx/>
              <a:uFillTx/>
              <a:latin typeface="Times New Roman" panose="02020603050405020304" pitchFamily="18" charset="0"/>
              <a:ea typeface="+mn-ea"/>
              <a:cs typeface="Times New Roman" panose="02020603050405020304" pitchFamily="18" charset="0"/>
            </a:endParaRPr>
          </a:p>
        </p:txBody>
      </p:sp>
    </p:spTree>
    <p:custDataLst>
      <p:tags r:id="rId1"/>
    </p:custDataLst>
    <p:extLst>
      <p:ext uri="{BB962C8B-B14F-4D97-AF65-F5344CB8AC3E}">
        <p14:creationId xmlns:p14="http://schemas.microsoft.com/office/powerpoint/2010/main" val="2401007085"/>
      </p:ext>
    </p:extLst>
  </p:cSld>
  <p:clrMapOvr>
    <a:masterClrMapping/>
  </p:clrMapOvr>
  <mc:AlternateContent xmlns:mc="http://schemas.openxmlformats.org/markup-compatibility/2006" xmlns:p14="http://schemas.microsoft.com/office/powerpoint/2010/main">
    <mc:Choice Requires="p14">
      <p:transition spd="slow" p14:dur="2000" advClick="0" advTm="23704"/>
    </mc:Choice>
    <mc:Fallback xmlns="">
      <p:transition spd="slow" advClick="0" advTm="2370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ssolv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9"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ppt_x</p:attrName>
                                        </p:attrNameLst>
                                      </p:cBhvr>
                                      <p:tavLst>
                                        <p:tav tm="0">
                                          <p:val>
                                            <p:strVal val="#ppt_x-.2"/>
                                          </p:val>
                                        </p:tav>
                                        <p:tav tm="100000">
                                          <p:val>
                                            <p:strVal val="#ppt_x"/>
                                          </p:val>
                                        </p:tav>
                                      </p:tavLst>
                                    </p:anim>
                                    <p:anim calcmode="lin" valueType="num">
                                      <p:cBhvr>
                                        <p:cTn id="23"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24" dur="10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down)">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heel(1)">
                                      <p:cBhvr>
                                        <p:cTn id="34"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8" grpId="0" animBg="1"/>
      <p:bldP spid="20" grpId="0"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06400" y="228600"/>
            <a:ext cx="114808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sng"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Tiết</a:t>
            </a:r>
            <a:r>
              <a:rPr kumimoji="0" lang="en-US" sz="3200" b="0" i="0" u="sng"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97: </a:t>
            </a:r>
            <a:r>
              <a:rPr kumimoji="0" lang="en-US" sz="32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libri"/>
                <a:ea typeface="+mn-ea"/>
                <a:cs typeface="+mn-cs"/>
              </a:rPr>
              <a:t>HÀNH ĐỘNG NÓI</a:t>
            </a:r>
            <a:endParaRPr kumimoji="0" lang="en-US" sz="3200" b="0" i="0" u="none" strike="noStrike" kern="1200" cap="none" spc="0" normalizeH="0" baseline="0" noProof="0" dirty="0">
              <a:ln>
                <a:noFill/>
              </a:ln>
              <a:solidFill>
                <a:srgbClr val="FFFF00"/>
              </a:solidFill>
              <a:effectLst/>
              <a:uLnTx/>
              <a:uFillTx/>
              <a:latin typeface="Calibri"/>
              <a:ea typeface="+mn-ea"/>
              <a:cs typeface="+mn-cs"/>
            </a:endParaRPr>
          </a:p>
        </p:txBody>
      </p:sp>
      <p:sp>
        <p:nvSpPr>
          <p:cNvPr id="8" name="Rectangle 8"/>
          <p:cNvSpPr>
            <a:spLocks noChangeArrowheads="1"/>
          </p:cNvSpPr>
          <p:nvPr/>
        </p:nvSpPr>
        <p:spPr bwMode="auto">
          <a:xfrm>
            <a:off x="132349" y="2655488"/>
            <a:ext cx="5333999" cy="2438398"/>
          </a:xfrm>
          <a:prstGeom prst="rect">
            <a:avLst/>
          </a:prstGeom>
          <a:noFill/>
          <a:ln w="28575">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indent="342900" eaLnBrk="0" hangingPunct="0">
              <a:tabLst>
                <a:tab pos="457200" algn="l"/>
              </a:tabLst>
              <a:defRPr>
                <a:solidFill>
                  <a:schemeClr val="tx1"/>
                </a:solidFill>
                <a:latin typeface="Arial" charset="0"/>
                <a:cs typeface="Arial" charset="0"/>
              </a:defRPr>
            </a:lvl1pPr>
            <a:lvl2pPr marL="742950" indent="-285750" eaLnBrk="0" hangingPunct="0">
              <a:tabLst>
                <a:tab pos="457200" algn="l"/>
              </a:tabLst>
              <a:defRPr>
                <a:solidFill>
                  <a:schemeClr val="tx1"/>
                </a:solidFill>
                <a:latin typeface="Arial" charset="0"/>
                <a:cs typeface="Arial" charset="0"/>
              </a:defRPr>
            </a:lvl2pPr>
            <a:lvl3pPr marL="1143000" indent="-228600" eaLnBrk="0" hangingPunct="0">
              <a:tabLst>
                <a:tab pos="457200" algn="l"/>
              </a:tabLst>
              <a:defRPr>
                <a:solidFill>
                  <a:schemeClr val="tx1"/>
                </a:solidFill>
                <a:latin typeface="Arial" charset="0"/>
                <a:cs typeface="Arial" charset="0"/>
              </a:defRPr>
            </a:lvl3pPr>
            <a:lvl4pPr marL="1600200" indent="-228600" eaLnBrk="0" hangingPunct="0">
              <a:tabLst>
                <a:tab pos="457200" algn="l"/>
              </a:tabLst>
              <a:defRPr>
                <a:solidFill>
                  <a:schemeClr val="tx1"/>
                </a:solidFill>
                <a:latin typeface="Arial" charset="0"/>
                <a:cs typeface="Arial" charset="0"/>
              </a:defRPr>
            </a:lvl4pPr>
            <a:lvl5pPr marL="2057400" indent="-228600" eaLnBrk="0" hangingPunct="0">
              <a:tabLst>
                <a:tab pos="457200"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457200"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457200"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457200"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457200" algn="l"/>
              </a:tabLst>
              <a:defRPr>
                <a:solidFill>
                  <a:schemeClr val="tx1"/>
                </a:solidFill>
                <a:latin typeface="Arial" charset="0"/>
                <a:cs typeface="Arial" charset="0"/>
              </a:defRPr>
            </a:lvl9pPr>
          </a:lstStyle>
          <a:p>
            <a:pPr marL="0" marR="0" lvl="0" indent="342900" algn="just" defTabSz="914400" rtl="0" eaLnBrk="1" fontAlgn="base" latinLnBrk="0" hangingPunct="1">
              <a:lnSpc>
                <a:spcPct val="120000"/>
              </a:lnSpc>
              <a:spcBef>
                <a:spcPct val="65000"/>
              </a:spcBef>
              <a:spcAft>
                <a:spcPct val="0"/>
              </a:spcAft>
              <a:buClrTx/>
              <a:buSzTx/>
              <a:buFont typeface="Symbol" pitchFamily="18" charset="2"/>
              <a:buNone/>
              <a:tabLst>
                <a:tab pos="457200" algn="l"/>
              </a:tabLst>
              <a:defRPr/>
            </a:pPr>
            <a:r>
              <a:rPr kumimoji="0" lang="en-US" altLang="en-US" sz="2400" b="0" i="0" u="none" strike="noStrike" kern="0" cap="none" spc="0" normalizeH="0" baseline="0" noProof="0" dirty="0">
                <a:ln>
                  <a:noFill/>
                </a:ln>
                <a:solidFill>
                  <a:prstClr val="black"/>
                </a:solidFill>
                <a:effectLst/>
                <a:uLnTx/>
                <a:uFillTx/>
                <a:latin typeface="Times New Roman" pitchFamily="18" charset="0"/>
                <a:ea typeface="+mn-ea"/>
                <a:cs typeface="Arial" charset="0"/>
              </a:rPr>
              <a:t>- </a:t>
            </a:r>
            <a:r>
              <a:rPr kumimoji="0" lang="en-US" altLang="en-US" sz="2400" b="0" i="1" u="none" strike="noStrike" kern="0" cap="none" spc="0" normalizeH="0" baseline="0" noProof="0" dirty="0">
                <a:ln>
                  <a:noFill/>
                </a:ln>
                <a:solidFill>
                  <a:prstClr val="black"/>
                </a:solidFill>
                <a:effectLst/>
                <a:uLnTx/>
                <a:uFillTx/>
                <a:latin typeface="Times New Roman" pitchFamily="18" charset="0"/>
                <a:ea typeface="+mn-ea"/>
                <a:cs typeface="Arial" charset="0"/>
              </a:rPr>
              <a:t>Con </a:t>
            </a:r>
            <a:r>
              <a:rPr kumimoji="0" lang="en-US" altLang="en-US" sz="2400" b="0" i="1" u="none" strike="noStrike" kern="0" cap="none" spc="0" normalizeH="0" baseline="0" noProof="0" dirty="0" err="1">
                <a:ln>
                  <a:noFill/>
                </a:ln>
                <a:solidFill>
                  <a:prstClr val="black"/>
                </a:solidFill>
                <a:effectLst/>
                <a:uLnTx/>
                <a:uFillTx/>
                <a:latin typeface="Times New Roman" pitchFamily="18" charset="0"/>
                <a:ea typeface="+mn-ea"/>
                <a:cs typeface="Arial" charset="0"/>
              </a:rPr>
              <a:t>trăn</a:t>
            </a:r>
            <a:r>
              <a:rPr kumimoji="0" lang="en-US" altLang="en-US" sz="2400" b="0" i="1" u="none" strike="noStrike" kern="0" cap="none" spc="0" normalizeH="0" baseline="0" noProof="0" dirty="0">
                <a:ln>
                  <a:noFill/>
                </a:ln>
                <a:solidFill>
                  <a:prstClr val="black"/>
                </a:solidFill>
                <a:effectLst/>
                <a:uLnTx/>
                <a:uFillTx/>
                <a:latin typeface="Times New Roman" pitchFamily="18" charset="0"/>
                <a:ea typeface="+mn-ea"/>
                <a:cs typeface="Arial" charset="0"/>
              </a:rPr>
              <a:t> </a:t>
            </a:r>
            <a:r>
              <a:rPr kumimoji="0" lang="en-US" altLang="en-US" sz="2400" b="0" i="1" u="none" strike="noStrike" kern="0" cap="none" spc="0" normalizeH="0" baseline="0" noProof="0" dirty="0" err="1">
                <a:ln>
                  <a:noFill/>
                </a:ln>
                <a:solidFill>
                  <a:prstClr val="black"/>
                </a:solidFill>
                <a:effectLst/>
                <a:uLnTx/>
                <a:uFillTx/>
                <a:latin typeface="Times New Roman" pitchFamily="18" charset="0"/>
                <a:ea typeface="+mn-ea"/>
                <a:cs typeface="Arial" charset="0"/>
              </a:rPr>
              <a:t>ấy</a:t>
            </a:r>
            <a:r>
              <a:rPr kumimoji="0" lang="en-US" altLang="en-US" sz="2400" b="0" i="1" u="none" strike="noStrike" kern="0" cap="none" spc="0" normalizeH="0" baseline="0" noProof="0" dirty="0">
                <a:ln>
                  <a:noFill/>
                </a:ln>
                <a:solidFill>
                  <a:prstClr val="black"/>
                </a:solidFill>
                <a:effectLst/>
                <a:uLnTx/>
                <a:uFillTx/>
                <a:latin typeface="Times New Roman" pitchFamily="18" charset="0"/>
                <a:ea typeface="+mn-ea"/>
                <a:cs typeface="Arial" charset="0"/>
              </a:rPr>
              <a:t> </a:t>
            </a:r>
            <a:r>
              <a:rPr kumimoji="0" lang="en-US" altLang="en-US" sz="2400" b="0" i="1" u="none" strike="noStrike" kern="0" cap="none" spc="0" normalizeH="0" baseline="0" noProof="0" dirty="0" err="1">
                <a:ln>
                  <a:noFill/>
                </a:ln>
                <a:solidFill>
                  <a:prstClr val="black"/>
                </a:solidFill>
                <a:effectLst/>
                <a:uLnTx/>
                <a:uFillTx/>
                <a:latin typeface="Times New Roman" pitchFamily="18" charset="0"/>
                <a:ea typeface="+mn-ea"/>
                <a:cs typeface="Arial" charset="0"/>
              </a:rPr>
              <a:t>là</a:t>
            </a:r>
            <a:r>
              <a:rPr kumimoji="0" lang="en-US" altLang="en-US" sz="2400" b="0" i="1" u="none" strike="noStrike" kern="0" cap="none" spc="0" normalizeH="0" baseline="0" noProof="0" dirty="0">
                <a:ln>
                  <a:noFill/>
                </a:ln>
                <a:solidFill>
                  <a:prstClr val="black"/>
                </a:solidFill>
                <a:effectLst/>
                <a:uLnTx/>
                <a:uFillTx/>
                <a:latin typeface="Times New Roman" pitchFamily="18" charset="0"/>
                <a:ea typeface="+mn-ea"/>
                <a:cs typeface="Arial" charset="0"/>
              </a:rPr>
              <a:t> </a:t>
            </a:r>
            <a:r>
              <a:rPr kumimoji="0" lang="en-US" altLang="en-US" sz="2400" b="0" i="1" u="none" strike="noStrike" kern="0" cap="none" spc="0" normalizeH="0" baseline="0" noProof="0" dirty="0" err="1">
                <a:ln>
                  <a:noFill/>
                </a:ln>
                <a:solidFill>
                  <a:prstClr val="black"/>
                </a:solidFill>
                <a:effectLst/>
                <a:uLnTx/>
                <a:uFillTx/>
                <a:latin typeface="Times New Roman" pitchFamily="18" charset="0"/>
                <a:ea typeface="+mn-ea"/>
                <a:cs typeface="Arial" charset="0"/>
              </a:rPr>
              <a:t>của</a:t>
            </a:r>
            <a:r>
              <a:rPr kumimoji="0" lang="en-US" altLang="en-US" sz="2400" b="0" i="1" u="none" strike="noStrike" kern="0" cap="none" spc="0" normalizeH="0" baseline="0" noProof="0" dirty="0">
                <a:ln>
                  <a:noFill/>
                </a:ln>
                <a:solidFill>
                  <a:prstClr val="black"/>
                </a:solidFill>
                <a:effectLst/>
                <a:uLnTx/>
                <a:uFillTx/>
                <a:latin typeface="Times New Roman" pitchFamily="18" charset="0"/>
                <a:ea typeface="+mn-ea"/>
                <a:cs typeface="Arial" charset="0"/>
              </a:rPr>
              <a:t> </a:t>
            </a:r>
            <a:r>
              <a:rPr kumimoji="0" lang="en-US" altLang="en-US" sz="2400" b="0" i="1" u="none" strike="noStrike" kern="0" cap="none" spc="0" normalizeH="0" baseline="0" noProof="0" dirty="0" err="1">
                <a:ln>
                  <a:noFill/>
                </a:ln>
                <a:solidFill>
                  <a:prstClr val="black"/>
                </a:solidFill>
                <a:effectLst/>
                <a:uLnTx/>
                <a:uFillTx/>
                <a:latin typeface="Times New Roman" pitchFamily="18" charset="0"/>
                <a:ea typeface="+mn-ea"/>
                <a:cs typeface="Arial" charset="0"/>
              </a:rPr>
              <a:t>vua</a:t>
            </a:r>
            <a:r>
              <a:rPr kumimoji="0" lang="en-US" altLang="en-US" sz="2400" b="0" i="1" u="none" strike="noStrike" kern="0" cap="none" spc="0" normalizeH="0" baseline="0" noProof="0" dirty="0">
                <a:ln>
                  <a:noFill/>
                </a:ln>
                <a:solidFill>
                  <a:prstClr val="black"/>
                </a:solidFill>
                <a:effectLst/>
                <a:uLnTx/>
                <a:uFillTx/>
                <a:latin typeface="Times New Roman" pitchFamily="18" charset="0"/>
                <a:ea typeface="+mn-ea"/>
                <a:cs typeface="Arial" charset="0"/>
              </a:rPr>
              <a:t> </a:t>
            </a:r>
            <a:r>
              <a:rPr kumimoji="0" lang="en-US" altLang="en-US" sz="2400" b="0" i="1" u="none" strike="noStrike" kern="0" cap="none" spc="0" normalizeH="0" baseline="0" noProof="0" dirty="0" err="1">
                <a:ln>
                  <a:noFill/>
                </a:ln>
                <a:solidFill>
                  <a:prstClr val="black"/>
                </a:solidFill>
                <a:effectLst/>
                <a:uLnTx/>
                <a:uFillTx/>
                <a:latin typeface="Times New Roman" pitchFamily="18" charset="0"/>
                <a:ea typeface="+mn-ea"/>
                <a:cs typeface="Arial" charset="0"/>
              </a:rPr>
              <a:t>nuôi</a:t>
            </a:r>
            <a:r>
              <a:rPr kumimoji="0" lang="en-US" altLang="en-US" sz="2400" b="0" i="1" u="none" strike="noStrike" kern="0" cap="none" spc="0" normalizeH="0" baseline="0" noProof="0" dirty="0">
                <a:ln>
                  <a:noFill/>
                </a:ln>
                <a:solidFill>
                  <a:prstClr val="black"/>
                </a:solidFill>
                <a:effectLst/>
                <a:uLnTx/>
                <a:uFillTx/>
                <a:latin typeface="Times New Roman" pitchFamily="18" charset="0"/>
                <a:ea typeface="+mn-ea"/>
                <a:cs typeface="Arial" charset="0"/>
              </a:rPr>
              <a:t> </a:t>
            </a:r>
            <a:r>
              <a:rPr kumimoji="0" lang="en-US" altLang="en-US" sz="2400" b="0" i="1" u="none" strike="noStrike" kern="0" cap="none" spc="0" normalizeH="0" baseline="0" noProof="0" dirty="0" err="1">
                <a:ln>
                  <a:noFill/>
                </a:ln>
                <a:solidFill>
                  <a:prstClr val="black"/>
                </a:solidFill>
                <a:effectLst/>
                <a:uLnTx/>
                <a:uFillTx/>
                <a:latin typeface="Times New Roman" pitchFamily="18" charset="0"/>
                <a:ea typeface="+mn-ea"/>
                <a:cs typeface="Arial" charset="0"/>
              </a:rPr>
              <a:t>đã</a:t>
            </a:r>
            <a:r>
              <a:rPr kumimoji="0" lang="en-US" altLang="en-US" sz="2400" b="0" i="1" u="none" strike="noStrike" kern="0" cap="none" spc="0" normalizeH="0" baseline="0" noProof="0" dirty="0">
                <a:ln>
                  <a:noFill/>
                </a:ln>
                <a:solidFill>
                  <a:prstClr val="black"/>
                </a:solidFill>
                <a:effectLst/>
                <a:uLnTx/>
                <a:uFillTx/>
                <a:latin typeface="Times New Roman" pitchFamily="18" charset="0"/>
                <a:ea typeface="+mn-ea"/>
                <a:cs typeface="Arial" charset="0"/>
              </a:rPr>
              <a:t> </a:t>
            </a:r>
            <a:r>
              <a:rPr kumimoji="0" lang="en-US" altLang="en-US" sz="2400" b="0" i="1" u="none" strike="noStrike" kern="0" cap="none" spc="0" normalizeH="0" baseline="0" noProof="0" dirty="0" err="1">
                <a:ln>
                  <a:noFill/>
                </a:ln>
                <a:solidFill>
                  <a:prstClr val="black"/>
                </a:solidFill>
                <a:effectLst/>
                <a:uLnTx/>
                <a:uFillTx/>
                <a:latin typeface="Times New Roman" pitchFamily="18" charset="0"/>
                <a:ea typeface="+mn-ea"/>
                <a:cs typeface="Arial" charset="0"/>
              </a:rPr>
              <a:t>lâu</a:t>
            </a:r>
            <a:r>
              <a:rPr kumimoji="0" lang="en-US" altLang="en-US" sz="2400" b="0" i="1" u="none" strike="noStrike" kern="0" cap="none" spc="0" normalizeH="0" baseline="0" noProof="0" dirty="0">
                <a:ln>
                  <a:noFill/>
                </a:ln>
                <a:solidFill>
                  <a:prstClr val="black"/>
                </a:solidFill>
                <a:effectLst/>
                <a:uLnTx/>
                <a:uFillTx/>
                <a:latin typeface="Times New Roman" pitchFamily="18" charset="0"/>
                <a:ea typeface="+mn-ea"/>
                <a:cs typeface="Arial" charset="0"/>
              </a:rPr>
              <a:t>.  Nay </a:t>
            </a:r>
            <a:r>
              <a:rPr kumimoji="0" lang="en-US" altLang="en-US" sz="2400" b="0" i="1" u="none" strike="noStrike" kern="0" cap="none" spc="0" normalizeH="0" baseline="0" noProof="0" dirty="0" err="1">
                <a:ln>
                  <a:noFill/>
                </a:ln>
                <a:solidFill>
                  <a:prstClr val="black"/>
                </a:solidFill>
                <a:effectLst/>
                <a:uLnTx/>
                <a:uFillTx/>
                <a:latin typeface="Times New Roman" pitchFamily="18" charset="0"/>
                <a:ea typeface="+mn-ea"/>
                <a:cs typeface="Arial" charset="0"/>
              </a:rPr>
              <a:t>em</a:t>
            </a:r>
            <a:r>
              <a:rPr kumimoji="0" lang="en-US" altLang="en-US" sz="2400" b="0" i="1" u="none" strike="noStrike" kern="0" cap="none" spc="0" normalizeH="0" baseline="0" noProof="0" dirty="0">
                <a:ln>
                  <a:noFill/>
                </a:ln>
                <a:solidFill>
                  <a:prstClr val="black"/>
                </a:solidFill>
                <a:effectLst/>
                <a:uLnTx/>
                <a:uFillTx/>
                <a:latin typeface="Times New Roman" pitchFamily="18" charset="0"/>
                <a:ea typeface="+mn-ea"/>
                <a:cs typeface="Arial" charset="0"/>
              </a:rPr>
              <a:t> </a:t>
            </a:r>
            <a:r>
              <a:rPr kumimoji="0" lang="en-US" altLang="en-US" sz="2400" b="0" i="1" u="none" strike="noStrike" kern="0" cap="none" spc="0" normalizeH="0" baseline="0" noProof="0" dirty="0" err="1">
                <a:ln>
                  <a:noFill/>
                </a:ln>
                <a:solidFill>
                  <a:prstClr val="black"/>
                </a:solidFill>
                <a:effectLst/>
                <a:uLnTx/>
                <a:uFillTx/>
                <a:latin typeface="Times New Roman" pitchFamily="18" charset="0"/>
                <a:ea typeface="+mn-ea"/>
                <a:cs typeface="Arial" charset="0"/>
              </a:rPr>
              <a:t>giết</a:t>
            </a:r>
            <a:r>
              <a:rPr kumimoji="0" lang="en-US" altLang="en-US" sz="2400" b="0" i="1" u="none" strike="noStrike" kern="0" cap="none" spc="0" normalizeH="0" baseline="0" noProof="0" dirty="0">
                <a:ln>
                  <a:noFill/>
                </a:ln>
                <a:solidFill>
                  <a:prstClr val="black"/>
                </a:solidFill>
                <a:effectLst/>
                <a:uLnTx/>
                <a:uFillTx/>
                <a:latin typeface="Times New Roman" pitchFamily="18" charset="0"/>
                <a:ea typeface="+mn-ea"/>
                <a:cs typeface="Arial" charset="0"/>
              </a:rPr>
              <a:t> </a:t>
            </a:r>
            <a:r>
              <a:rPr kumimoji="0" lang="en-US" altLang="en-US" sz="2400" b="0" i="1" u="none" strike="noStrike" kern="0" cap="none" spc="0" normalizeH="0" baseline="0" noProof="0" dirty="0" err="1">
                <a:ln>
                  <a:noFill/>
                </a:ln>
                <a:solidFill>
                  <a:prstClr val="black"/>
                </a:solidFill>
                <a:effectLst/>
                <a:uLnTx/>
                <a:uFillTx/>
                <a:latin typeface="Times New Roman" pitchFamily="18" charset="0"/>
                <a:ea typeface="+mn-ea"/>
                <a:cs typeface="Arial" charset="0"/>
              </a:rPr>
              <a:t>nó</a:t>
            </a:r>
            <a:r>
              <a:rPr kumimoji="0" lang="en-US" altLang="en-US" sz="2400" b="0" i="1" u="none" strike="noStrike" kern="0" cap="none" spc="0" normalizeH="0" baseline="0" noProof="0" dirty="0">
                <a:ln>
                  <a:noFill/>
                </a:ln>
                <a:solidFill>
                  <a:prstClr val="black"/>
                </a:solidFill>
                <a:effectLst/>
                <a:uLnTx/>
                <a:uFillTx/>
                <a:latin typeface="Times New Roman" pitchFamily="18" charset="0"/>
                <a:ea typeface="+mn-ea"/>
                <a:cs typeface="Arial" charset="0"/>
              </a:rPr>
              <a:t>, </a:t>
            </a:r>
            <a:r>
              <a:rPr kumimoji="0" lang="en-US" altLang="en-US" sz="2400" b="0" i="1" u="none" strike="noStrike" kern="0" cap="none" spc="0" normalizeH="0" baseline="0" noProof="0" dirty="0" err="1">
                <a:ln>
                  <a:noFill/>
                </a:ln>
                <a:solidFill>
                  <a:prstClr val="black"/>
                </a:solidFill>
                <a:effectLst/>
                <a:uLnTx/>
                <a:uFillTx/>
                <a:latin typeface="Times New Roman" pitchFamily="18" charset="0"/>
                <a:ea typeface="+mn-ea"/>
                <a:cs typeface="Arial" charset="0"/>
              </a:rPr>
              <a:t>tất</a:t>
            </a:r>
            <a:r>
              <a:rPr kumimoji="0" lang="en-US" altLang="en-US" sz="2400" b="0" i="1" u="none" strike="noStrike" kern="0" cap="none" spc="0" normalizeH="0" baseline="0" noProof="0" dirty="0">
                <a:ln>
                  <a:noFill/>
                </a:ln>
                <a:solidFill>
                  <a:prstClr val="black"/>
                </a:solidFill>
                <a:effectLst/>
                <a:uLnTx/>
                <a:uFillTx/>
                <a:latin typeface="Times New Roman" pitchFamily="18" charset="0"/>
                <a:ea typeface="+mn-ea"/>
                <a:cs typeface="Arial" charset="0"/>
              </a:rPr>
              <a:t> </a:t>
            </a:r>
            <a:r>
              <a:rPr kumimoji="0" lang="en-US" altLang="en-US" sz="2400" b="0" i="1" u="none" strike="noStrike" kern="0" cap="none" spc="0" normalizeH="0" baseline="0" noProof="0" dirty="0" err="1">
                <a:ln>
                  <a:noFill/>
                </a:ln>
                <a:solidFill>
                  <a:prstClr val="black"/>
                </a:solidFill>
                <a:effectLst/>
                <a:uLnTx/>
                <a:uFillTx/>
                <a:latin typeface="Times New Roman" pitchFamily="18" charset="0"/>
                <a:ea typeface="+mn-ea"/>
                <a:cs typeface="Arial" charset="0"/>
              </a:rPr>
              <a:t>không</a:t>
            </a:r>
            <a:r>
              <a:rPr kumimoji="0" lang="en-US" altLang="en-US" sz="2400" b="0" i="1" u="none" strike="noStrike" kern="0" cap="none" spc="0" normalizeH="0" baseline="0" noProof="0" dirty="0">
                <a:ln>
                  <a:noFill/>
                </a:ln>
                <a:solidFill>
                  <a:prstClr val="black"/>
                </a:solidFill>
                <a:effectLst/>
                <a:uLnTx/>
                <a:uFillTx/>
                <a:latin typeface="Times New Roman" pitchFamily="18" charset="0"/>
                <a:ea typeface="+mn-ea"/>
                <a:cs typeface="Arial" charset="0"/>
              </a:rPr>
              <a:t> </a:t>
            </a:r>
            <a:r>
              <a:rPr kumimoji="0" lang="en-US" altLang="en-US" sz="2400" b="0" i="1" u="none" strike="noStrike" kern="0" cap="none" spc="0" normalizeH="0" baseline="0" noProof="0" dirty="0" err="1">
                <a:ln>
                  <a:noFill/>
                </a:ln>
                <a:solidFill>
                  <a:prstClr val="black"/>
                </a:solidFill>
                <a:effectLst/>
                <a:uLnTx/>
                <a:uFillTx/>
                <a:latin typeface="Times New Roman" pitchFamily="18" charset="0"/>
                <a:ea typeface="+mn-ea"/>
                <a:cs typeface="Arial" charset="0"/>
              </a:rPr>
              <a:t>khỏi</a:t>
            </a:r>
            <a:r>
              <a:rPr kumimoji="0" lang="en-US" altLang="en-US" sz="2400" b="0" i="1" u="none" strike="noStrike" kern="0" cap="none" spc="0" normalizeH="0" baseline="0" noProof="0" dirty="0">
                <a:ln>
                  <a:noFill/>
                </a:ln>
                <a:solidFill>
                  <a:prstClr val="black"/>
                </a:solidFill>
                <a:effectLst/>
                <a:uLnTx/>
                <a:uFillTx/>
                <a:latin typeface="Times New Roman" pitchFamily="18" charset="0"/>
                <a:ea typeface="+mn-ea"/>
                <a:cs typeface="Arial" charset="0"/>
              </a:rPr>
              <a:t> </a:t>
            </a:r>
            <a:r>
              <a:rPr kumimoji="0" lang="en-US" altLang="en-US" sz="2400" b="0" i="1" u="none" strike="noStrike" kern="0" cap="none" spc="0" normalizeH="0" baseline="0" noProof="0" dirty="0" err="1">
                <a:ln>
                  <a:noFill/>
                </a:ln>
                <a:solidFill>
                  <a:prstClr val="black"/>
                </a:solidFill>
                <a:effectLst/>
                <a:uLnTx/>
                <a:uFillTx/>
                <a:latin typeface="Times New Roman" pitchFamily="18" charset="0"/>
                <a:ea typeface="+mn-ea"/>
                <a:cs typeface="Arial" charset="0"/>
              </a:rPr>
              <a:t>bị</a:t>
            </a:r>
            <a:r>
              <a:rPr kumimoji="0" lang="en-US" altLang="en-US" sz="2400" b="0" i="1" u="none" strike="noStrike" kern="0" cap="none" spc="0" normalizeH="0" baseline="0" noProof="0" dirty="0">
                <a:ln>
                  <a:noFill/>
                </a:ln>
                <a:solidFill>
                  <a:prstClr val="black"/>
                </a:solidFill>
                <a:effectLst/>
                <a:uLnTx/>
                <a:uFillTx/>
                <a:latin typeface="Times New Roman" pitchFamily="18" charset="0"/>
                <a:ea typeface="+mn-ea"/>
                <a:cs typeface="Arial" charset="0"/>
              </a:rPr>
              <a:t> </a:t>
            </a:r>
            <a:r>
              <a:rPr kumimoji="0" lang="en-US" altLang="en-US" sz="2400" b="0" i="1" u="none" strike="noStrike" kern="0" cap="none" spc="0" normalizeH="0" baseline="0" noProof="0" dirty="0" err="1">
                <a:ln>
                  <a:noFill/>
                </a:ln>
                <a:solidFill>
                  <a:prstClr val="black"/>
                </a:solidFill>
                <a:effectLst/>
                <a:uLnTx/>
                <a:uFillTx/>
                <a:latin typeface="Times New Roman" pitchFamily="18" charset="0"/>
                <a:ea typeface="+mn-ea"/>
                <a:cs typeface="Arial" charset="0"/>
              </a:rPr>
              <a:t>tội</a:t>
            </a:r>
            <a:r>
              <a:rPr kumimoji="0" lang="en-US" altLang="en-US" sz="2400" b="0" i="1" u="none" strike="noStrike" kern="0" cap="none" spc="0" normalizeH="0" baseline="0" noProof="0" dirty="0">
                <a:ln>
                  <a:noFill/>
                </a:ln>
                <a:solidFill>
                  <a:prstClr val="black"/>
                </a:solidFill>
                <a:effectLst/>
                <a:uLnTx/>
                <a:uFillTx/>
                <a:latin typeface="Times New Roman" pitchFamily="18" charset="0"/>
                <a:ea typeface="+mn-ea"/>
                <a:cs typeface="Arial" charset="0"/>
              </a:rPr>
              <a:t> </a:t>
            </a:r>
            <a:r>
              <a:rPr kumimoji="0" lang="en-US" altLang="en-US" sz="2400" b="0" i="1" u="none" strike="noStrike" kern="0" cap="none" spc="0" normalizeH="0" baseline="0" noProof="0" dirty="0" err="1">
                <a:ln>
                  <a:noFill/>
                </a:ln>
                <a:solidFill>
                  <a:prstClr val="black"/>
                </a:solidFill>
                <a:effectLst/>
                <a:uLnTx/>
                <a:uFillTx/>
                <a:latin typeface="Times New Roman" pitchFamily="18" charset="0"/>
                <a:ea typeface="+mn-ea"/>
                <a:cs typeface="Arial" charset="0"/>
              </a:rPr>
              <a:t>chết</a:t>
            </a:r>
            <a:r>
              <a:rPr kumimoji="0" lang="en-US" altLang="en-US" sz="2400" b="0" i="1" u="none" strike="noStrike" kern="0" cap="none" spc="0" normalizeH="0" baseline="0" noProof="0" dirty="0">
                <a:ln>
                  <a:noFill/>
                </a:ln>
                <a:solidFill>
                  <a:prstClr val="black"/>
                </a:solidFill>
                <a:effectLst/>
                <a:uLnTx/>
                <a:uFillTx/>
                <a:latin typeface="Times New Roman" pitchFamily="18" charset="0"/>
                <a:ea typeface="+mn-ea"/>
                <a:cs typeface="Arial" charset="0"/>
              </a:rPr>
              <a:t>. </a:t>
            </a:r>
            <a:r>
              <a:rPr kumimoji="0" lang="en-US" altLang="en-US" sz="2400" b="0" i="1" u="sng" strike="noStrike" kern="0" cap="none" spc="0" normalizeH="0" baseline="0" noProof="0" dirty="0">
                <a:ln>
                  <a:noFill/>
                </a:ln>
                <a:solidFill>
                  <a:srgbClr val="FF0000"/>
                </a:solidFill>
                <a:effectLst/>
                <a:uLnTx/>
                <a:uFillTx/>
                <a:latin typeface="Times New Roman" pitchFamily="18" charset="0"/>
                <a:ea typeface="+mn-ea"/>
                <a:cs typeface="Arial" charset="0"/>
              </a:rPr>
              <a:t>Thôi, </a:t>
            </a:r>
            <a:r>
              <a:rPr kumimoji="0" lang="en-US" altLang="en-US" sz="2400" b="0" i="1" u="sng" strike="noStrike" kern="0" cap="none" spc="0" normalizeH="0" baseline="0" noProof="0" dirty="0" err="1">
                <a:ln>
                  <a:noFill/>
                </a:ln>
                <a:solidFill>
                  <a:srgbClr val="FF0000"/>
                </a:solidFill>
                <a:effectLst/>
                <a:uLnTx/>
                <a:uFillTx/>
                <a:latin typeface="Times New Roman" pitchFamily="18" charset="0"/>
                <a:ea typeface="+mn-ea"/>
                <a:cs typeface="Arial" charset="0"/>
              </a:rPr>
              <a:t>bây</a:t>
            </a:r>
            <a:r>
              <a:rPr kumimoji="0" lang="en-US" altLang="en-US" sz="2400" b="0" i="1" u="sng" strike="noStrike" kern="0" cap="none" spc="0" normalizeH="0" baseline="0" noProof="0" dirty="0">
                <a:ln>
                  <a:noFill/>
                </a:ln>
                <a:solidFill>
                  <a:srgbClr val="FF0000"/>
                </a:solidFill>
                <a:effectLst/>
                <a:uLnTx/>
                <a:uFillTx/>
                <a:latin typeface="Times New Roman" pitchFamily="18" charset="0"/>
                <a:ea typeface="+mn-ea"/>
                <a:cs typeface="Arial" charset="0"/>
              </a:rPr>
              <a:t> </a:t>
            </a:r>
            <a:r>
              <a:rPr kumimoji="0" lang="en-US" altLang="en-US" sz="2400" b="0" i="1" u="sng" strike="noStrike" kern="0" cap="none" spc="0" normalizeH="0" baseline="0" noProof="0" dirty="0" err="1">
                <a:ln>
                  <a:noFill/>
                </a:ln>
                <a:solidFill>
                  <a:srgbClr val="FF0000"/>
                </a:solidFill>
                <a:effectLst/>
                <a:uLnTx/>
                <a:uFillTx/>
                <a:latin typeface="Times New Roman" pitchFamily="18" charset="0"/>
                <a:ea typeface="+mn-ea"/>
                <a:cs typeface="Arial" charset="0"/>
              </a:rPr>
              <a:t>giờ</a:t>
            </a:r>
            <a:r>
              <a:rPr kumimoji="0" lang="en-US" altLang="en-US" sz="2400" b="0" i="1" u="sng" strike="noStrike" kern="0" cap="none" spc="0" normalizeH="0" baseline="0" noProof="0" dirty="0">
                <a:ln>
                  <a:noFill/>
                </a:ln>
                <a:solidFill>
                  <a:srgbClr val="FF0000"/>
                </a:solidFill>
                <a:effectLst/>
                <a:uLnTx/>
                <a:uFillTx/>
                <a:latin typeface="Times New Roman" pitchFamily="18" charset="0"/>
                <a:ea typeface="+mn-ea"/>
                <a:cs typeface="Arial" charset="0"/>
              </a:rPr>
              <a:t> </a:t>
            </a:r>
            <a:r>
              <a:rPr kumimoji="0" lang="en-US" altLang="en-US" sz="2400" b="0" i="1" u="sng" strike="noStrike" kern="0" cap="none" spc="0" normalizeH="0" baseline="0" noProof="0" dirty="0" err="1">
                <a:ln>
                  <a:noFill/>
                </a:ln>
                <a:solidFill>
                  <a:srgbClr val="FF0000"/>
                </a:solidFill>
                <a:effectLst/>
                <a:uLnTx/>
                <a:uFillTx/>
                <a:latin typeface="Times New Roman" pitchFamily="18" charset="0"/>
                <a:ea typeface="+mn-ea"/>
                <a:cs typeface="Arial" charset="0"/>
              </a:rPr>
              <a:t>nhân</a:t>
            </a:r>
            <a:r>
              <a:rPr kumimoji="0" lang="en-US" altLang="en-US" sz="2400" b="0" i="1" u="sng" strike="noStrike" kern="0" cap="none" spc="0" normalizeH="0" baseline="0" noProof="0" dirty="0">
                <a:ln>
                  <a:noFill/>
                </a:ln>
                <a:solidFill>
                  <a:srgbClr val="FF0000"/>
                </a:solidFill>
                <a:effectLst/>
                <a:uLnTx/>
                <a:uFillTx/>
                <a:latin typeface="Times New Roman" pitchFamily="18" charset="0"/>
                <a:ea typeface="+mn-ea"/>
                <a:cs typeface="Arial" charset="0"/>
              </a:rPr>
              <a:t> </a:t>
            </a:r>
            <a:r>
              <a:rPr kumimoji="0" lang="en-US" altLang="en-US" sz="2400" b="0" i="1" u="sng" strike="noStrike" kern="0" cap="none" spc="0" normalizeH="0" baseline="0" noProof="0" dirty="0" err="1">
                <a:ln>
                  <a:noFill/>
                </a:ln>
                <a:solidFill>
                  <a:srgbClr val="FF0000"/>
                </a:solidFill>
                <a:effectLst/>
                <a:uLnTx/>
                <a:uFillTx/>
                <a:latin typeface="Times New Roman" pitchFamily="18" charset="0"/>
                <a:ea typeface="+mn-ea"/>
                <a:cs typeface="Arial" charset="0"/>
              </a:rPr>
              <a:t>trời</a:t>
            </a:r>
            <a:r>
              <a:rPr kumimoji="0" lang="en-US" altLang="en-US" sz="2400" b="0" i="1" u="sng" strike="noStrike" kern="0" cap="none" spc="0" normalizeH="0" baseline="0" noProof="0" dirty="0">
                <a:ln>
                  <a:noFill/>
                </a:ln>
                <a:solidFill>
                  <a:srgbClr val="FF0000"/>
                </a:solidFill>
                <a:effectLst/>
                <a:uLnTx/>
                <a:uFillTx/>
                <a:latin typeface="Times New Roman" pitchFamily="18" charset="0"/>
                <a:ea typeface="+mn-ea"/>
                <a:cs typeface="Arial" charset="0"/>
              </a:rPr>
              <a:t> </a:t>
            </a:r>
            <a:r>
              <a:rPr kumimoji="0" lang="en-US" altLang="en-US" sz="2400" b="0" i="1" u="sng" strike="noStrike" kern="0" cap="none" spc="0" normalizeH="0" baseline="0" noProof="0" dirty="0" err="1">
                <a:ln>
                  <a:noFill/>
                </a:ln>
                <a:solidFill>
                  <a:srgbClr val="FF0000"/>
                </a:solidFill>
                <a:effectLst/>
                <a:uLnTx/>
                <a:uFillTx/>
                <a:latin typeface="Times New Roman" pitchFamily="18" charset="0"/>
                <a:ea typeface="+mn-ea"/>
                <a:cs typeface="Arial" charset="0"/>
              </a:rPr>
              <a:t>chưa</a:t>
            </a:r>
            <a:r>
              <a:rPr kumimoji="0" lang="en-US" altLang="en-US" sz="2400" b="0" i="1" u="sng" strike="noStrike" kern="0" cap="none" spc="0" normalizeH="0" baseline="0" noProof="0" dirty="0">
                <a:ln>
                  <a:noFill/>
                </a:ln>
                <a:solidFill>
                  <a:srgbClr val="FF0000"/>
                </a:solidFill>
                <a:effectLst/>
                <a:uLnTx/>
                <a:uFillTx/>
                <a:latin typeface="Times New Roman" pitchFamily="18" charset="0"/>
                <a:ea typeface="+mn-ea"/>
                <a:cs typeface="Arial" charset="0"/>
              </a:rPr>
              <a:t> </a:t>
            </a:r>
            <a:r>
              <a:rPr kumimoji="0" lang="en-US" altLang="en-US" sz="2400" b="0" i="1" u="sng" strike="noStrike" kern="0" cap="none" spc="0" normalizeH="0" baseline="0" noProof="0" dirty="0" err="1">
                <a:ln>
                  <a:noFill/>
                </a:ln>
                <a:solidFill>
                  <a:srgbClr val="FF0000"/>
                </a:solidFill>
                <a:effectLst/>
                <a:uLnTx/>
                <a:uFillTx/>
                <a:latin typeface="Times New Roman" pitchFamily="18" charset="0"/>
                <a:ea typeface="+mn-ea"/>
                <a:cs typeface="Arial" charset="0"/>
              </a:rPr>
              <a:t>sáng</a:t>
            </a:r>
            <a:r>
              <a:rPr kumimoji="0" lang="en-US" altLang="en-US" sz="2400" b="0" i="1" u="sng" strike="noStrike" kern="0" cap="none" spc="0" normalizeH="0" baseline="0" noProof="0" dirty="0">
                <a:ln>
                  <a:noFill/>
                </a:ln>
                <a:solidFill>
                  <a:srgbClr val="FF0000"/>
                </a:solidFill>
                <a:effectLst/>
                <a:uLnTx/>
                <a:uFillTx/>
                <a:latin typeface="Times New Roman" pitchFamily="18" charset="0"/>
                <a:ea typeface="+mn-ea"/>
                <a:cs typeface="Arial" charset="0"/>
              </a:rPr>
              <a:t> </a:t>
            </a:r>
            <a:r>
              <a:rPr kumimoji="0" lang="en-US" altLang="en-US" sz="2400" b="0" i="1" u="sng" strike="noStrike" kern="0" cap="none" spc="0" normalizeH="0" baseline="0" noProof="0" dirty="0" err="1">
                <a:ln>
                  <a:noFill/>
                </a:ln>
                <a:solidFill>
                  <a:srgbClr val="FF0000"/>
                </a:solidFill>
                <a:effectLst/>
                <a:uLnTx/>
                <a:uFillTx/>
                <a:latin typeface="Times New Roman" pitchFamily="18" charset="0"/>
                <a:ea typeface="+mn-ea"/>
                <a:cs typeface="Arial" charset="0"/>
              </a:rPr>
              <a:t>em</a:t>
            </a:r>
            <a:r>
              <a:rPr kumimoji="0" lang="en-US" altLang="en-US" sz="2400" b="0" i="1" u="sng" strike="noStrike" kern="0" cap="none" spc="0" normalizeH="0" baseline="0" noProof="0" dirty="0">
                <a:ln>
                  <a:noFill/>
                </a:ln>
                <a:solidFill>
                  <a:srgbClr val="FF0000"/>
                </a:solidFill>
                <a:effectLst/>
                <a:uLnTx/>
                <a:uFillTx/>
                <a:latin typeface="Times New Roman" pitchFamily="18" charset="0"/>
                <a:ea typeface="+mn-ea"/>
                <a:cs typeface="Arial" charset="0"/>
              </a:rPr>
              <a:t> </a:t>
            </a:r>
            <a:r>
              <a:rPr kumimoji="0" lang="en-US" altLang="en-US" sz="2400" b="0" i="1" u="sng" strike="noStrike" kern="0" cap="none" spc="0" normalizeH="0" baseline="0" noProof="0" dirty="0" err="1">
                <a:ln>
                  <a:noFill/>
                </a:ln>
                <a:solidFill>
                  <a:srgbClr val="FF0000"/>
                </a:solidFill>
                <a:effectLst/>
                <a:uLnTx/>
                <a:uFillTx/>
                <a:latin typeface="Times New Roman" pitchFamily="18" charset="0"/>
                <a:ea typeface="+mn-ea"/>
                <a:cs typeface="Arial" charset="0"/>
              </a:rPr>
              <a:t>hãy</a:t>
            </a:r>
            <a:r>
              <a:rPr kumimoji="0" lang="en-US" altLang="en-US" sz="2400" b="0" i="1" u="sng" strike="noStrike" kern="0" cap="none" spc="0" normalizeH="0" baseline="0" noProof="0" dirty="0">
                <a:ln>
                  <a:noFill/>
                </a:ln>
                <a:solidFill>
                  <a:srgbClr val="FF0000"/>
                </a:solidFill>
                <a:effectLst/>
                <a:uLnTx/>
                <a:uFillTx/>
                <a:latin typeface="Times New Roman" pitchFamily="18" charset="0"/>
                <a:ea typeface="+mn-ea"/>
                <a:cs typeface="Arial" charset="0"/>
              </a:rPr>
              <a:t> </a:t>
            </a:r>
            <a:r>
              <a:rPr kumimoji="0" lang="en-US" altLang="en-US" sz="2400" b="0" i="1" u="sng" strike="noStrike" kern="0" cap="none" spc="0" normalizeH="0" baseline="0" noProof="0" dirty="0" err="1">
                <a:ln>
                  <a:noFill/>
                </a:ln>
                <a:solidFill>
                  <a:srgbClr val="FF0000"/>
                </a:solidFill>
                <a:effectLst/>
                <a:uLnTx/>
                <a:uFillTx/>
                <a:latin typeface="Times New Roman" pitchFamily="18" charset="0"/>
                <a:ea typeface="+mn-ea"/>
                <a:cs typeface="Arial" charset="0"/>
              </a:rPr>
              <a:t>trốn</a:t>
            </a:r>
            <a:r>
              <a:rPr kumimoji="0" lang="en-US" altLang="en-US" sz="2400" b="0" i="1" u="sng" strike="noStrike" kern="0" cap="none" spc="0" normalizeH="0" baseline="0" noProof="0" dirty="0">
                <a:ln>
                  <a:noFill/>
                </a:ln>
                <a:solidFill>
                  <a:srgbClr val="FF0000"/>
                </a:solidFill>
                <a:effectLst/>
                <a:uLnTx/>
                <a:uFillTx/>
                <a:latin typeface="Times New Roman" pitchFamily="18" charset="0"/>
                <a:ea typeface="+mn-ea"/>
                <a:cs typeface="Arial" charset="0"/>
              </a:rPr>
              <a:t> </a:t>
            </a:r>
            <a:r>
              <a:rPr kumimoji="0" lang="en-US" altLang="en-US" sz="2400" b="0" i="1" u="sng" strike="noStrike" kern="0" cap="none" spc="0" normalizeH="0" baseline="0" noProof="0" dirty="0" err="1">
                <a:ln>
                  <a:noFill/>
                </a:ln>
                <a:solidFill>
                  <a:srgbClr val="FF0000"/>
                </a:solidFill>
                <a:effectLst/>
                <a:uLnTx/>
                <a:uFillTx/>
                <a:latin typeface="Times New Roman" pitchFamily="18" charset="0"/>
                <a:ea typeface="+mn-ea"/>
                <a:cs typeface="Arial" charset="0"/>
              </a:rPr>
              <a:t>ngay</a:t>
            </a:r>
            <a:r>
              <a:rPr kumimoji="0" lang="en-US" altLang="en-US" sz="2400" b="0" i="1" u="sng" strike="noStrike" kern="0" cap="none" spc="0" normalizeH="0" baseline="0" noProof="0" dirty="0">
                <a:ln>
                  <a:noFill/>
                </a:ln>
                <a:solidFill>
                  <a:srgbClr val="FF0000"/>
                </a:solidFill>
                <a:effectLst/>
                <a:uLnTx/>
                <a:uFillTx/>
                <a:latin typeface="Times New Roman" pitchFamily="18" charset="0"/>
                <a:ea typeface="+mn-ea"/>
                <a:cs typeface="Arial" charset="0"/>
              </a:rPr>
              <a:t> </a:t>
            </a:r>
            <a:r>
              <a:rPr kumimoji="0" lang="en-US" altLang="en-US" sz="2400" b="0" i="1" u="sng" strike="noStrike" kern="0" cap="none" spc="0" normalizeH="0" baseline="0" noProof="0" dirty="0" err="1">
                <a:ln>
                  <a:noFill/>
                </a:ln>
                <a:solidFill>
                  <a:srgbClr val="FF0000"/>
                </a:solidFill>
                <a:effectLst/>
                <a:uLnTx/>
                <a:uFillTx/>
                <a:latin typeface="Times New Roman" pitchFamily="18" charset="0"/>
                <a:ea typeface="+mn-ea"/>
                <a:cs typeface="Arial" charset="0"/>
              </a:rPr>
              <a:t>đi</a:t>
            </a:r>
            <a:r>
              <a:rPr kumimoji="0" lang="en-US" altLang="en-US" sz="2400" b="0" i="1" u="sng" strike="noStrike" kern="0" cap="none" spc="0" normalizeH="0" baseline="0" noProof="0" dirty="0">
                <a:ln>
                  <a:noFill/>
                </a:ln>
                <a:solidFill>
                  <a:srgbClr val="FF0000"/>
                </a:solidFill>
                <a:effectLst/>
                <a:uLnTx/>
                <a:uFillTx/>
                <a:latin typeface="Times New Roman" pitchFamily="18" charset="0"/>
                <a:ea typeface="+mn-ea"/>
                <a:cs typeface="Arial" charset="0"/>
              </a:rPr>
              <a:t>. </a:t>
            </a:r>
            <a:r>
              <a:rPr kumimoji="0" lang="en-US" altLang="en-US" sz="2400" b="0" i="1" u="none" strike="noStrike" kern="0" cap="none" spc="0" normalizeH="0" baseline="0" noProof="0" dirty="0" err="1">
                <a:ln>
                  <a:noFill/>
                </a:ln>
                <a:solidFill>
                  <a:prstClr val="black"/>
                </a:solidFill>
                <a:effectLst/>
                <a:uLnTx/>
                <a:uFillTx/>
                <a:latin typeface="Times New Roman" pitchFamily="18" charset="0"/>
                <a:ea typeface="+mn-ea"/>
                <a:cs typeface="Arial" charset="0"/>
              </a:rPr>
              <a:t>Có</a:t>
            </a:r>
            <a:r>
              <a:rPr kumimoji="0" lang="en-US" altLang="en-US" sz="2400" b="0" i="1" u="none" strike="noStrike" kern="0" cap="none" spc="0" normalizeH="0" baseline="0" noProof="0" dirty="0">
                <a:ln>
                  <a:noFill/>
                </a:ln>
                <a:solidFill>
                  <a:prstClr val="black"/>
                </a:solidFill>
                <a:effectLst/>
                <a:uLnTx/>
                <a:uFillTx/>
                <a:latin typeface="Times New Roman" pitchFamily="18" charset="0"/>
                <a:ea typeface="+mn-ea"/>
                <a:cs typeface="Arial" charset="0"/>
              </a:rPr>
              <a:t> </a:t>
            </a:r>
            <a:r>
              <a:rPr kumimoji="0" lang="en-US" altLang="en-US" sz="2400" b="0" i="1" u="none" strike="noStrike" kern="0" cap="none" spc="0" normalizeH="0" baseline="0" noProof="0" dirty="0" err="1">
                <a:ln>
                  <a:noFill/>
                </a:ln>
                <a:solidFill>
                  <a:prstClr val="black"/>
                </a:solidFill>
                <a:effectLst/>
                <a:uLnTx/>
                <a:uFillTx/>
                <a:latin typeface="Times New Roman" pitchFamily="18" charset="0"/>
                <a:ea typeface="+mn-ea"/>
                <a:cs typeface="Arial" charset="0"/>
              </a:rPr>
              <a:t>chuyện</a:t>
            </a:r>
            <a:r>
              <a:rPr kumimoji="0" lang="en-US" altLang="en-US" sz="2400" b="0" i="1" u="none" strike="noStrike" kern="0" cap="none" spc="0" normalizeH="0" baseline="0" noProof="0" dirty="0">
                <a:ln>
                  <a:noFill/>
                </a:ln>
                <a:solidFill>
                  <a:prstClr val="black"/>
                </a:solidFill>
                <a:effectLst/>
                <a:uLnTx/>
                <a:uFillTx/>
                <a:latin typeface="Times New Roman" pitchFamily="18" charset="0"/>
                <a:ea typeface="+mn-ea"/>
                <a:cs typeface="Arial" charset="0"/>
              </a:rPr>
              <a:t> </a:t>
            </a:r>
            <a:r>
              <a:rPr kumimoji="0" lang="en-US" altLang="en-US" sz="2400" b="0" i="1" u="none" strike="noStrike" kern="0" cap="none" spc="0" normalizeH="0" baseline="0" noProof="0" dirty="0" err="1">
                <a:ln>
                  <a:noFill/>
                </a:ln>
                <a:solidFill>
                  <a:prstClr val="black"/>
                </a:solidFill>
                <a:effectLst/>
                <a:uLnTx/>
                <a:uFillTx/>
                <a:latin typeface="Times New Roman" pitchFamily="18" charset="0"/>
                <a:ea typeface="+mn-ea"/>
                <a:cs typeface="Arial" charset="0"/>
              </a:rPr>
              <a:t>gì</a:t>
            </a:r>
            <a:r>
              <a:rPr kumimoji="0" lang="en-US" altLang="en-US" sz="2400" b="0" i="1" u="none" strike="noStrike" kern="0" cap="none" spc="0" normalizeH="0" baseline="0" noProof="0" dirty="0">
                <a:ln>
                  <a:noFill/>
                </a:ln>
                <a:solidFill>
                  <a:prstClr val="black"/>
                </a:solidFill>
                <a:effectLst/>
                <a:uLnTx/>
                <a:uFillTx/>
                <a:latin typeface="Times New Roman" pitchFamily="18" charset="0"/>
                <a:ea typeface="+mn-ea"/>
                <a:cs typeface="Arial" charset="0"/>
              </a:rPr>
              <a:t> </a:t>
            </a:r>
            <a:r>
              <a:rPr kumimoji="0" lang="en-US" altLang="en-US" sz="2400" b="0" i="1" u="none" strike="noStrike" kern="0" cap="none" spc="0" normalizeH="0" baseline="0" noProof="0" dirty="0" err="1">
                <a:ln>
                  <a:noFill/>
                </a:ln>
                <a:solidFill>
                  <a:prstClr val="black"/>
                </a:solidFill>
                <a:effectLst/>
                <a:uLnTx/>
                <a:uFillTx/>
                <a:latin typeface="Times New Roman" pitchFamily="18" charset="0"/>
                <a:ea typeface="+mn-ea"/>
                <a:cs typeface="Arial" charset="0"/>
              </a:rPr>
              <a:t>để</a:t>
            </a:r>
            <a:r>
              <a:rPr kumimoji="0" lang="en-US" altLang="en-US" sz="2400" b="0" i="1" u="none" strike="noStrike" kern="0" cap="none" spc="0" normalizeH="0" baseline="0" noProof="0" dirty="0">
                <a:ln>
                  <a:noFill/>
                </a:ln>
                <a:solidFill>
                  <a:prstClr val="black"/>
                </a:solidFill>
                <a:effectLst/>
                <a:uLnTx/>
                <a:uFillTx/>
                <a:latin typeface="Times New Roman" pitchFamily="18" charset="0"/>
                <a:ea typeface="+mn-ea"/>
                <a:cs typeface="Arial" charset="0"/>
              </a:rPr>
              <a:t> </a:t>
            </a:r>
            <a:r>
              <a:rPr kumimoji="0" lang="en-US" altLang="en-US" sz="2400" b="0" i="1" u="none" strike="noStrike" kern="0" cap="none" spc="0" normalizeH="0" baseline="0" noProof="0" dirty="0" err="1">
                <a:ln>
                  <a:noFill/>
                </a:ln>
                <a:solidFill>
                  <a:prstClr val="black"/>
                </a:solidFill>
                <a:effectLst/>
                <a:uLnTx/>
                <a:uFillTx/>
                <a:latin typeface="Times New Roman" pitchFamily="18" charset="0"/>
                <a:ea typeface="+mn-ea"/>
                <a:cs typeface="Arial" charset="0"/>
              </a:rPr>
              <a:t>anh</a:t>
            </a:r>
            <a:r>
              <a:rPr kumimoji="0" lang="en-US" altLang="en-US" sz="2400" b="0" i="1" u="none" strike="noStrike" kern="0" cap="none" spc="0" normalizeH="0" baseline="0" noProof="0" dirty="0">
                <a:ln>
                  <a:noFill/>
                </a:ln>
                <a:solidFill>
                  <a:prstClr val="black"/>
                </a:solidFill>
                <a:effectLst/>
                <a:uLnTx/>
                <a:uFillTx/>
                <a:latin typeface="Times New Roman" pitchFamily="18" charset="0"/>
                <a:ea typeface="+mn-ea"/>
                <a:cs typeface="Arial" charset="0"/>
              </a:rPr>
              <a:t> ở </a:t>
            </a:r>
            <a:r>
              <a:rPr kumimoji="0" lang="en-US" altLang="en-US" sz="2400" b="0" i="1" u="none" strike="noStrike" kern="0" cap="none" spc="0" normalizeH="0" baseline="0" noProof="0" dirty="0" err="1">
                <a:ln>
                  <a:noFill/>
                </a:ln>
                <a:solidFill>
                  <a:prstClr val="black"/>
                </a:solidFill>
                <a:effectLst/>
                <a:uLnTx/>
                <a:uFillTx/>
                <a:latin typeface="Times New Roman" pitchFamily="18" charset="0"/>
                <a:ea typeface="+mn-ea"/>
                <a:cs typeface="Arial" charset="0"/>
              </a:rPr>
              <a:t>nhà</a:t>
            </a:r>
            <a:r>
              <a:rPr kumimoji="0" lang="en-US" altLang="en-US" sz="2400" b="0" i="1" u="none" strike="noStrike" kern="0" cap="none" spc="0" normalizeH="0" baseline="0" noProof="0" dirty="0">
                <a:ln>
                  <a:noFill/>
                </a:ln>
                <a:solidFill>
                  <a:prstClr val="black"/>
                </a:solidFill>
                <a:effectLst/>
                <a:uLnTx/>
                <a:uFillTx/>
                <a:latin typeface="Times New Roman" pitchFamily="18" charset="0"/>
                <a:ea typeface="+mn-ea"/>
                <a:cs typeface="Arial" charset="0"/>
              </a:rPr>
              <a:t> lo </a:t>
            </a:r>
            <a:r>
              <a:rPr kumimoji="0" lang="en-US" altLang="en-US" sz="2400" b="0" i="1" u="none" strike="noStrike" kern="0" cap="none" spc="0" normalizeH="0" baseline="0" noProof="0" dirty="0" err="1">
                <a:ln>
                  <a:noFill/>
                </a:ln>
                <a:solidFill>
                  <a:prstClr val="black"/>
                </a:solidFill>
                <a:effectLst/>
                <a:uLnTx/>
                <a:uFillTx/>
                <a:latin typeface="Times New Roman" pitchFamily="18" charset="0"/>
                <a:ea typeface="+mn-ea"/>
                <a:cs typeface="Arial" charset="0"/>
              </a:rPr>
              <a:t>liệu</a:t>
            </a:r>
            <a:r>
              <a:rPr kumimoji="0" lang="en-US" altLang="en-US" sz="2400" b="0" i="1" u="none" strike="noStrike" kern="0" cap="none" spc="0" normalizeH="0" baseline="0" noProof="0" dirty="0">
                <a:ln>
                  <a:noFill/>
                </a:ln>
                <a:solidFill>
                  <a:prstClr val="black"/>
                </a:solidFill>
                <a:effectLst/>
                <a:uLnTx/>
                <a:uFillTx/>
                <a:latin typeface="Times New Roman" pitchFamily="18" charset="0"/>
                <a:ea typeface="+mn-ea"/>
                <a:cs typeface="Arial" charset="0"/>
              </a:rPr>
              <a:t>.</a:t>
            </a:r>
          </a:p>
        </p:txBody>
      </p:sp>
      <p:sp>
        <p:nvSpPr>
          <p:cNvPr id="9" name="Right Arrow 8"/>
          <p:cNvSpPr/>
          <p:nvPr/>
        </p:nvSpPr>
        <p:spPr>
          <a:xfrm>
            <a:off x="6845299" y="3199414"/>
            <a:ext cx="1636963" cy="645695"/>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00"/>
              </a:solidFill>
              <a:effectLst/>
              <a:uLnTx/>
              <a:uFillTx/>
              <a:latin typeface="Calibri"/>
              <a:ea typeface="+mn-ea"/>
              <a:cs typeface="+mn-cs"/>
            </a:endParaRPr>
          </a:p>
        </p:txBody>
      </p:sp>
      <p:sp>
        <p:nvSpPr>
          <p:cNvPr id="10" name="Rectangle 10"/>
          <p:cNvSpPr>
            <a:spLocks noRot="1" noChangeArrowheads="1"/>
          </p:cNvSpPr>
          <p:nvPr/>
        </p:nvSpPr>
        <p:spPr bwMode="auto">
          <a:xfrm>
            <a:off x="9214365" y="2679426"/>
            <a:ext cx="2074864" cy="2331366"/>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a:lstStyle>
            <a:lvl1pPr indent="342900" eaLnBrk="0" hangingPunct="0">
              <a:tabLst>
                <a:tab pos="457200" algn="l"/>
              </a:tabLst>
              <a:defRPr>
                <a:solidFill>
                  <a:schemeClr val="tx1"/>
                </a:solidFill>
                <a:latin typeface="Arial" charset="0"/>
                <a:cs typeface="Arial" charset="0"/>
              </a:defRPr>
            </a:lvl1pPr>
            <a:lvl2pPr marL="742950" indent="-285750" eaLnBrk="0" hangingPunct="0">
              <a:tabLst>
                <a:tab pos="457200" algn="l"/>
              </a:tabLst>
              <a:defRPr>
                <a:solidFill>
                  <a:schemeClr val="tx1"/>
                </a:solidFill>
                <a:latin typeface="Arial" charset="0"/>
                <a:cs typeface="Arial" charset="0"/>
              </a:defRPr>
            </a:lvl2pPr>
            <a:lvl3pPr marL="1143000" indent="-228600" eaLnBrk="0" hangingPunct="0">
              <a:tabLst>
                <a:tab pos="457200" algn="l"/>
              </a:tabLst>
              <a:defRPr>
                <a:solidFill>
                  <a:schemeClr val="tx1"/>
                </a:solidFill>
                <a:latin typeface="Arial" charset="0"/>
                <a:cs typeface="Arial" charset="0"/>
              </a:defRPr>
            </a:lvl3pPr>
            <a:lvl4pPr marL="1600200" indent="-228600" eaLnBrk="0" hangingPunct="0">
              <a:tabLst>
                <a:tab pos="457200" algn="l"/>
              </a:tabLst>
              <a:defRPr>
                <a:solidFill>
                  <a:schemeClr val="tx1"/>
                </a:solidFill>
                <a:latin typeface="Arial" charset="0"/>
                <a:cs typeface="Arial" charset="0"/>
              </a:defRPr>
            </a:lvl4pPr>
            <a:lvl5pPr marL="2057400" indent="-228600" eaLnBrk="0" hangingPunct="0">
              <a:tabLst>
                <a:tab pos="457200"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457200"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457200"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457200"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457200" algn="l"/>
              </a:tabLst>
              <a:defRPr>
                <a:solidFill>
                  <a:schemeClr val="tx1"/>
                </a:solidFill>
                <a:latin typeface="Arial" charset="0"/>
                <a:cs typeface="Arial" charset="0"/>
              </a:defRPr>
            </a:lvl9pPr>
          </a:lstStyle>
          <a:p>
            <a:pPr marL="0" marR="0" lvl="0" indent="342900" algn="l" defTabSz="914400" rtl="0" eaLnBrk="1" fontAlgn="auto" latinLnBrk="0" hangingPunct="1">
              <a:lnSpc>
                <a:spcPct val="90000"/>
              </a:lnSpc>
              <a:spcBef>
                <a:spcPct val="20000"/>
              </a:spcBef>
              <a:spcAft>
                <a:spcPct val="60000"/>
              </a:spcAft>
              <a:buClrTx/>
              <a:buSzTx/>
              <a:buFont typeface="Symbol" pitchFamily="18" charset="2"/>
              <a:buNone/>
              <a:tabLst>
                <a:tab pos="457200" algn="l"/>
              </a:tabLst>
              <a:defRPr/>
            </a:pPr>
            <a:r>
              <a:rPr kumimoji="0" lang="en-US" altLang="en-US" sz="2600" b="0" i="0" u="none" strike="noStrike" kern="1200" cap="none" spc="0" normalizeH="0" baseline="0" noProof="0" dirty="0" err="1">
                <a:ln>
                  <a:noFill/>
                </a:ln>
                <a:solidFill>
                  <a:srgbClr val="0070C0"/>
                </a:solidFill>
                <a:effectLst/>
                <a:uLnTx/>
                <a:uFillTx/>
                <a:latin typeface="Times New Roman" pitchFamily="18" charset="0"/>
                <a:ea typeface="+mn-ea"/>
                <a:cs typeface="Arial" charset="0"/>
              </a:rPr>
              <a:t>Lừa</a:t>
            </a:r>
            <a:r>
              <a:rPr kumimoji="0" lang="en-US" altLang="en-US" sz="2600" b="0" i="0" u="none" strike="noStrike" kern="1200" cap="none" spc="0" normalizeH="0" baseline="0" noProof="0" dirty="0">
                <a:ln>
                  <a:noFill/>
                </a:ln>
                <a:solidFill>
                  <a:srgbClr val="0070C0"/>
                </a:solidFill>
                <a:effectLst/>
                <a:uLnTx/>
                <a:uFillTx/>
                <a:latin typeface="Times New Roman" pitchFamily="18" charset="0"/>
                <a:ea typeface="+mn-ea"/>
                <a:cs typeface="Arial" charset="0"/>
              </a:rPr>
              <a:t> </a:t>
            </a:r>
            <a:r>
              <a:rPr kumimoji="0" lang="en-US" altLang="en-US" sz="2600" b="0" i="0" u="none" strike="noStrike" kern="1200" cap="none" spc="0" normalizeH="0" baseline="0" noProof="0" dirty="0" err="1">
                <a:ln>
                  <a:noFill/>
                </a:ln>
                <a:solidFill>
                  <a:srgbClr val="0070C0"/>
                </a:solidFill>
                <a:effectLst/>
                <a:uLnTx/>
                <a:uFillTx/>
                <a:latin typeface="Times New Roman" pitchFamily="18" charset="0"/>
                <a:ea typeface="+mn-ea"/>
                <a:cs typeface="Arial" charset="0"/>
              </a:rPr>
              <a:t>Thạch</a:t>
            </a:r>
            <a:r>
              <a:rPr kumimoji="0" lang="en-US" altLang="en-US" sz="2600" b="0" i="0" u="none" strike="noStrike" kern="1200" cap="none" spc="0" normalizeH="0" baseline="0" noProof="0" dirty="0">
                <a:ln>
                  <a:noFill/>
                </a:ln>
                <a:solidFill>
                  <a:srgbClr val="0070C0"/>
                </a:solidFill>
                <a:effectLst/>
                <a:uLnTx/>
                <a:uFillTx/>
                <a:latin typeface="Times New Roman" pitchFamily="18" charset="0"/>
                <a:ea typeface="+mn-ea"/>
                <a:cs typeface="Arial" charset="0"/>
              </a:rPr>
              <a:t> </a:t>
            </a:r>
            <a:r>
              <a:rPr kumimoji="0" lang="en-US" altLang="en-US" sz="2600" b="0" i="0" u="none" strike="noStrike" kern="1200" cap="none" spc="0" normalizeH="0" baseline="0" noProof="0" dirty="0" err="1">
                <a:ln>
                  <a:noFill/>
                </a:ln>
                <a:solidFill>
                  <a:srgbClr val="0070C0"/>
                </a:solidFill>
                <a:effectLst/>
                <a:uLnTx/>
                <a:uFillTx/>
                <a:latin typeface="Times New Roman" pitchFamily="18" charset="0"/>
                <a:ea typeface="+mn-ea"/>
                <a:cs typeface="Arial" charset="0"/>
              </a:rPr>
              <a:t>Sanh</a:t>
            </a:r>
            <a:r>
              <a:rPr kumimoji="0" lang="en-US" altLang="en-US" sz="2600" b="0" i="0" u="none" strike="noStrike" kern="1200" cap="none" spc="0" normalizeH="0" baseline="0" noProof="0" dirty="0">
                <a:ln>
                  <a:noFill/>
                </a:ln>
                <a:solidFill>
                  <a:srgbClr val="0070C0"/>
                </a:solidFill>
                <a:effectLst/>
                <a:uLnTx/>
                <a:uFillTx/>
                <a:latin typeface="Times New Roman" pitchFamily="18" charset="0"/>
                <a:ea typeface="+mn-ea"/>
                <a:cs typeface="Arial" charset="0"/>
              </a:rPr>
              <a:t> </a:t>
            </a:r>
            <a:r>
              <a:rPr kumimoji="0" lang="en-US" altLang="en-US" sz="2600" b="0" i="0" u="none" strike="noStrike" kern="1200" cap="none" spc="0" normalizeH="0" baseline="0" noProof="0" dirty="0" err="1">
                <a:ln>
                  <a:noFill/>
                </a:ln>
                <a:solidFill>
                  <a:srgbClr val="0070C0"/>
                </a:solidFill>
                <a:effectLst/>
                <a:uLnTx/>
                <a:uFillTx/>
                <a:latin typeface="Times New Roman" pitchFamily="18" charset="0"/>
                <a:ea typeface="+mn-ea"/>
                <a:cs typeface="Arial" charset="0"/>
              </a:rPr>
              <a:t>để</a:t>
            </a:r>
            <a:r>
              <a:rPr kumimoji="0" lang="en-US" altLang="en-US" sz="2600" b="0" i="0" u="none" strike="noStrike" kern="1200" cap="none" spc="0" normalizeH="0" baseline="0" noProof="0" dirty="0">
                <a:ln>
                  <a:noFill/>
                </a:ln>
                <a:solidFill>
                  <a:srgbClr val="0070C0"/>
                </a:solidFill>
                <a:effectLst/>
                <a:uLnTx/>
                <a:uFillTx/>
                <a:latin typeface="Times New Roman" pitchFamily="18" charset="0"/>
                <a:ea typeface="+mn-ea"/>
                <a:cs typeface="Arial" charset="0"/>
              </a:rPr>
              <a:t> </a:t>
            </a:r>
            <a:r>
              <a:rPr kumimoji="0" lang="en-US" altLang="en-US" sz="2600" b="0" i="0" u="none" strike="noStrike" kern="1200" cap="none" spc="0" normalizeH="0" baseline="0" noProof="0" dirty="0" err="1">
                <a:ln>
                  <a:noFill/>
                </a:ln>
                <a:solidFill>
                  <a:srgbClr val="0070C0"/>
                </a:solidFill>
                <a:effectLst/>
                <a:uLnTx/>
                <a:uFillTx/>
                <a:latin typeface="Times New Roman" pitchFamily="18" charset="0"/>
                <a:ea typeface="+mn-ea"/>
                <a:cs typeface="Arial" charset="0"/>
              </a:rPr>
              <a:t>cướp</a:t>
            </a:r>
            <a:r>
              <a:rPr kumimoji="0" lang="en-US" altLang="en-US" sz="2600" b="0" i="0" u="none" strike="noStrike" kern="1200" cap="none" spc="0" normalizeH="0" baseline="0" noProof="0" dirty="0">
                <a:ln>
                  <a:noFill/>
                </a:ln>
                <a:solidFill>
                  <a:srgbClr val="0070C0"/>
                </a:solidFill>
                <a:effectLst/>
                <a:uLnTx/>
                <a:uFillTx/>
                <a:latin typeface="Times New Roman" pitchFamily="18" charset="0"/>
                <a:ea typeface="+mn-ea"/>
                <a:cs typeface="Arial" charset="0"/>
              </a:rPr>
              <a:t> </a:t>
            </a:r>
            <a:r>
              <a:rPr kumimoji="0" lang="en-US" altLang="en-US" sz="2600" b="0" i="0" u="none" strike="noStrike" kern="1200" cap="none" spc="0" normalizeH="0" baseline="0" noProof="0" dirty="0" err="1">
                <a:ln>
                  <a:noFill/>
                </a:ln>
                <a:solidFill>
                  <a:srgbClr val="0070C0"/>
                </a:solidFill>
                <a:effectLst/>
                <a:uLnTx/>
                <a:uFillTx/>
                <a:latin typeface="Times New Roman" pitchFamily="18" charset="0"/>
                <a:ea typeface="+mn-ea"/>
                <a:cs typeface="Arial" charset="0"/>
              </a:rPr>
              <a:t>công</a:t>
            </a:r>
            <a:endParaRPr kumimoji="0" lang="en-US" altLang="en-US" sz="2600" b="0" i="0" u="none" strike="noStrike" kern="1200" cap="none" spc="0" normalizeH="0" baseline="0" noProof="0" dirty="0">
              <a:ln>
                <a:noFill/>
              </a:ln>
              <a:solidFill>
                <a:srgbClr val="0070C0"/>
              </a:solidFill>
              <a:effectLst/>
              <a:uLnTx/>
              <a:uFillTx/>
              <a:latin typeface="Times New Roman" pitchFamily="18" charset="0"/>
              <a:ea typeface="+mn-ea"/>
              <a:cs typeface="Arial" charset="0"/>
            </a:endParaRPr>
          </a:p>
        </p:txBody>
      </p:sp>
      <p:sp>
        <p:nvSpPr>
          <p:cNvPr id="7" name="Down Arrow 6"/>
          <p:cNvSpPr/>
          <p:nvPr/>
        </p:nvSpPr>
        <p:spPr>
          <a:xfrm>
            <a:off x="1899068" y="5132904"/>
            <a:ext cx="2032000" cy="3048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TextBox 10"/>
          <p:cNvSpPr txBox="1"/>
          <p:nvPr/>
        </p:nvSpPr>
        <p:spPr>
          <a:xfrm>
            <a:off x="2191169" y="5394586"/>
            <a:ext cx="1447801"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w="11430"/>
                <a:solidFill>
                  <a:srgbClr val="FF0000"/>
                </a:solidFill>
                <a:effectLst>
                  <a:outerShdw blurRad="50800" dist="39000" dir="5460000" algn="tl">
                    <a:srgbClr val="000000">
                      <a:alpha val="38000"/>
                    </a:srgbClr>
                  </a:outerShdw>
                </a:effectLst>
                <a:uLnTx/>
                <a:uFillTx/>
                <a:latin typeface="Calibri"/>
                <a:ea typeface="+mn-ea"/>
                <a:cs typeface="+mn-cs"/>
              </a:rPr>
              <a:t>Lời</a:t>
            </a:r>
            <a:r>
              <a:rPr kumimoji="0" lang="en-US" sz="2400" b="1" i="0" u="none" strike="noStrike" kern="1200" cap="none" spc="0" normalizeH="0" baseline="0" noProof="0" dirty="0">
                <a:ln w="11430"/>
                <a:solidFill>
                  <a:srgbClr val="FF0000"/>
                </a:solidFill>
                <a:effectLst>
                  <a:outerShdw blurRad="50800" dist="39000" dir="5460000" algn="tl">
                    <a:srgbClr val="000000">
                      <a:alpha val="38000"/>
                    </a:srgbClr>
                  </a:outerShdw>
                </a:effectLst>
                <a:uLnTx/>
                <a:uFillTx/>
                <a:latin typeface="Calibri"/>
                <a:ea typeface="+mn-ea"/>
                <a:cs typeface="+mn-cs"/>
              </a:rPr>
              <a:t> </a:t>
            </a:r>
            <a:r>
              <a:rPr kumimoji="0" lang="en-US" sz="2400" b="1" i="0" u="none" strike="noStrike" kern="1200" cap="none" spc="0" normalizeH="0" baseline="0" noProof="0" dirty="0" err="1">
                <a:ln w="11430"/>
                <a:solidFill>
                  <a:srgbClr val="FF0000"/>
                </a:solidFill>
                <a:effectLst>
                  <a:outerShdw blurRad="50800" dist="39000" dir="5460000" algn="tl">
                    <a:srgbClr val="000000">
                      <a:alpha val="38000"/>
                    </a:srgbClr>
                  </a:outerShdw>
                </a:effectLst>
                <a:uLnTx/>
                <a:uFillTx/>
                <a:latin typeface="Calibri"/>
                <a:ea typeface="+mn-ea"/>
                <a:cs typeface="+mn-cs"/>
              </a:rPr>
              <a:t>nói</a:t>
            </a:r>
            <a:endParaRPr kumimoji="0" lang="en-US" sz="2400" b="1" i="0" u="none" strike="noStrike" kern="1200" cap="none" spc="0" normalizeH="0" baseline="0" noProof="0" dirty="0">
              <a:ln w="11430"/>
              <a:solidFill>
                <a:srgbClr val="FF0000"/>
              </a:solidFill>
              <a:effectLst>
                <a:outerShdw blurRad="50800" dist="39000" dir="5460000" algn="tl">
                  <a:srgbClr val="000000">
                    <a:alpha val="38000"/>
                  </a:srgbClr>
                </a:outerShdw>
              </a:effectLst>
              <a:uLnTx/>
              <a:uFillTx/>
              <a:latin typeface="Calibri"/>
              <a:ea typeface="+mn-ea"/>
              <a:cs typeface="+mn-cs"/>
            </a:endParaRPr>
          </a:p>
        </p:txBody>
      </p:sp>
      <p:cxnSp>
        <p:nvCxnSpPr>
          <p:cNvPr id="14" name="Straight Connector 13"/>
          <p:cNvCxnSpPr/>
          <p:nvPr/>
        </p:nvCxnSpPr>
        <p:spPr>
          <a:xfrm flipV="1">
            <a:off x="3931071" y="5625418"/>
            <a:ext cx="2301287" cy="4311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637507" y="5387824"/>
            <a:ext cx="10160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 </a:t>
            </a:r>
            <a:r>
              <a:rPr kumimoji="0" lang="en-US" sz="2400" b="1" i="0" u="none" strike="noStrike" kern="1200" cap="none" spc="0" normalizeH="0" baseline="0" noProof="0" dirty="0" err="1">
                <a:ln>
                  <a:noFill/>
                </a:ln>
                <a:solidFill>
                  <a:srgbClr val="FF0000"/>
                </a:solidFill>
                <a:effectLst/>
                <a:uLnTx/>
                <a:uFillTx/>
                <a:latin typeface="Calibri"/>
                <a:ea typeface="+mn-ea"/>
                <a:cs typeface="+mn-cs"/>
              </a:rPr>
              <a:t>Có</a:t>
            </a:r>
            <a:endParaRPr kumimoji="0" lang="en-US" sz="2400" b="1" i="0" u="none" strike="noStrike" kern="1200" cap="none" spc="0" normalizeH="0" baseline="0" noProof="0" dirty="0">
              <a:ln>
                <a:noFill/>
              </a:ln>
              <a:solidFill>
                <a:srgbClr val="FF0000"/>
              </a:solidFill>
              <a:effectLst/>
              <a:uLnTx/>
              <a:uFillTx/>
              <a:latin typeface="Calibri"/>
              <a:ea typeface="+mn-ea"/>
              <a:cs typeface="+mn-cs"/>
            </a:endParaRPr>
          </a:p>
        </p:txBody>
      </p:sp>
      <p:cxnSp>
        <p:nvCxnSpPr>
          <p:cNvPr id="17" name="Straight Connector 16"/>
          <p:cNvCxnSpPr/>
          <p:nvPr/>
        </p:nvCxnSpPr>
        <p:spPr>
          <a:xfrm>
            <a:off x="7905862" y="5668537"/>
            <a:ext cx="1545527"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1" name="Down Arrow 20"/>
          <p:cNvSpPr/>
          <p:nvPr/>
        </p:nvSpPr>
        <p:spPr>
          <a:xfrm>
            <a:off x="9235797" y="5145453"/>
            <a:ext cx="2032000" cy="3048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TextBox 18"/>
          <p:cNvSpPr txBox="1"/>
          <p:nvPr/>
        </p:nvSpPr>
        <p:spPr>
          <a:xfrm>
            <a:off x="9613098" y="5379015"/>
            <a:ext cx="1359668" cy="461665"/>
          </a:xfrm>
          <a:prstGeom prst="rect">
            <a:avLst/>
          </a:prstGeom>
          <a:noFill/>
          <a:effectLst>
            <a:outerShdw blurRad="50800" dist="38100" dir="10800000" algn="r" rotWithShape="0">
              <a:prstClr val="black">
                <a:alpha val="40000"/>
              </a:prstClr>
            </a:outerShdw>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Calibri"/>
                <a:ea typeface="+mn-ea"/>
                <a:cs typeface="+mn-cs"/>
              </a:rPr>
              <a:t>Mục</a:t>
            </a:r>
            <a:r>
              <a:rPr kumimoji="0" lang="en-US" sz="2400" b="1" i="0" u="none" strike="noStrike" kern="1200" cap="none" spc="0" normalizeH="0" baseline="0" noProof="0" dirty="0">
                <a:ln>
                  <a:noFill/>
                </a:ln>
                <a:solidFill>
                  <a:srgbClr val="FF0000"/>
                </a:solidFill>
                <a:effectLst/>
                <a:uLnTx/>
                <a:uFillTx/>
                <a:latin typeface="Calibri"/>
                <a:ea typeface="+mn-ea"/>
                <a:cs typeface="+mn-cs"/>
              </a:rPr>
              <a:t> </a:t>
            </a:r>
            <a:r>
              <a:rPr kumimoji="0" lang="en-US" sz="2400" b="1" i="0" u="none" strike="noStrike" kern="1200" cap="none" spc="0" normalizeH="0" baseline="0" noProof="0" dirty="0" err="1">
                <a:ln>
                  <a:noFill/>
                </a:ln>
                <a:solidFill>
                  <a:srgbClr val="FF0000"/>
                </a:solidFill>
                <a:effectLst/>
                <a:uLnTx/>
                <a:uFillTx/>
                <a:latin typeface="Calibri"/>
                <a:ea typeface="+mn-ea"/>
                <a:cs typeface="+mn-cs"/>
              </a:rPr>
              <a:t>đích</a:t>
            </a:r>
            <a:endParaRPr kumimoji="0" lang="en-US" sz="2400" b="1" i="0" u="none" strike="noStrike" kern="1200" cap="none" spc="0" normalizeH="0" baseline="0" noProof="0" dirty="0">
              <a:ln>
                <a:noFill/>
              </a:ln>
              <a:solidFill>
                <a:srgbClr val="FF0000"/>
              </a:solidFill>
              <a:effectLst/>
              <a:uLnTx/>
              <a:uFillTx/>
              <a:latin typeface="Calibri"/>
              <a:ea typeface="+mn-ea"/>
              <a:cs typeface="+mn-cs"/>
            </a:endParaRPr>
          </a:p>
        </p:txBody>
      </p:sp>
      <p:cxnSp>
        <p:nvCxnSpPr>
          <p:cNvPr id="33" name="Straight Connector 32"/>
          <p:cNvCxnSpPr/>
          <p:nvPr/>
        </p:nvCxnSpPr>
        <p:spPr>
          <a:xfrm flipH="1">
            <a:off x="2915067" y="5843808"/>
            <a:ext cx="1" cy="544550"/>
          </a:xfrm>
          <a:prstGeom prst="line">
            <a:avLst/>
          </a:prstGeom>
          <a:ln w="571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2915070" y="6400799"/>
            <a:ext cx="2166644" cy="1"/>
          </a:xfrm>
          <a:prstGeom prst="straightConnector1">
            <a:avLst/>
          </a:prstGeom>
          <a:ln w="57150">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10448390" y="5840680"/>
            <a:ext cx="1" cy="598112"/>
          </a:xfrm>
          <a:prstGeom prst="line">
            <a:avLst/>
          </a:prstGeom>
          <a:ln w="571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a:off x="8159900" y="6409576"/>
            <a:ext cx="2288491" cy="0"/>
          </a:xfrm>
          <a:prstGeom prst="straightConnector1">
            <a:avLst/>
          </a:prstGeom>
          <a:ln w="57150">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5224842" y="6174355"/>
            <a:ext cx="2825329" cy="461665"/>
          </a:xfrm>
          <a:prstGeom prst="rect">
            <a:avLst/>
          </a:prstGeom>
          <a:ln/>
        </p:spPr>
        <p:style>
          <a:lnRef idx="0">
            <a:schemeClr val="accent2"/>
          </a:lnRef>
          <a:fillRef idx="3">
            <a:schemeClr val="accent2"/>
          </a:fillRef>
          <a:effectRef idx="3">
            <a:schemeClr val="accent2"/>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white"/>
                </a:solidFill>
                <a:effectLst/>
                <a:uLnTx/>
                <a:uFillTx/>
                <a:latin typeface="Calibri"/>
                <a:ea typeface="+mn-ea"/>
                <a:cs typeface="+mn-cs"/>
              </a:rPr>
              <a:t>Hành</a:t>
            </a:r>
            <a:r>
              <a:rPr kumimoji="0" lang="en-US" sz="2400" b="1" i="0" u="none" strike="noStrike" kern="1200" cap="none" spc="0" normalizeH="0" baseline="0" noProof="0" dirty="0">
                <a:ln>
                  <a:noFill/>
                </a:ln>
                <a:solidFill>
                  <a:prstClr val="white"/>
                </a:solidFill>
                <a:effectLst/>
                <a:uLnTx/>
                <a:uFillTx/>
                <a:latin typeface="Calibri"/>
                <a:ea typeface="+mn-ea"/>
                <a:cs typeface="+mn-cs"/>
              </a:rPr>
              <a:t> </a:t>
            </a:r>
            <a:r>
              <a:rPr kumimoji="0" lang="en-US" sz="2400" b="1" i="0" u="none" strike="noStrike" kern="1200" cap="none" spc="0" normalizeH="0" baseline="0" noProof="0" dirty="0" err="1">
                <a:ln>
                  <a:noFill/>
                </a:ln>
                <a:solidFill>
                  <a:prstClr val="white"/>
                </a:solidFill>
                <a:effectLst/>
                <a:uLnTx/>
                <a:uFillTx/>
                <a:latin typeface="Calibri"/>
                <a:ea typeface="+mn-ea"/>
                <a:cs typeface="+mn-cs"/>
              </a:rPr>
              <a:t>động</a:t>
            </a:r>
            <a:r>
              <a:rPr kumimoji="0" lang="en-US" sz="2400" b="1" i="0" u="none" strike="noStrike" kern="1200" cap="none" spc="0" normalizeH="0" baseline="0" noProof="0" dirty="0">
                <a:ln>
                  <a:noFill/>
                </a:ln>
                <a:solidFill>
                  <a:prstClr val="white"/>
                </a:solidFill>
                <a:effectLst/>
                <a:uLnTx/>
                <a:uFillTx/>
                <a:latin typeface="Calibri"/>
                <a:ea typeface="+mn-ea"/>
                <a:cs typeface="+mn-cs"/>
              </a:rPr>
              <a:t> </a:t>
            </a:r>
            <a:r>
              <a:rPr kumimoji="0" lang="en-US" sz="2400" b="1" i="0" u="none" strike="noStrike" kern="1200" cap="none" spc="0" normalizeH="0" baseline="0" noProof="0" dirty="0" err="1">
                <a:ln>
                  <a:noFill/>
                </a:ln>
                <a:solidFill>
                  <a:prstClr val="white"/>
                </a:solidFill>
                <a:effectLst/>
                <a:uLnTx/>
                <a:uFillTx/>
                <a:latin typeface="Calibri"/>
                <a:ea typeface="+mn-ea"/>
                <a:cs typeface="+mn-cs"/>
              </a:rPr>
              <a:t>nói</a:t>
            </a:r>
            <a:endParaRPr kumimoji="0" lang="en-US"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TextBox 17"/>
          <p:cNvSpPr txBox="1"/>
          <p:nvPr/>
        </p:nvSpPr>
        <p:spPr>
          <a:xfrm>
            <a:off x="6845300" y="2642072"/>
            <a:ext cx="188359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Mục</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đích</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3" name="TextBox 2"/>
          <p:cNvSpPr txBox="1"/>
          <p:nvPr/>
        </p:nvSpPr>
        <p:spPr>
          <a:xfrm>
            <a:off x="132348" y="1295401"/>
            <a:ext cx="576312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2400" b="1" i="1" u="none" strike="noStrike" kern="1200" cap="none" spc="0" normalizeH="0" baseline="0" noProof="0" dirty="0" err="1">
                <a:ln>
                  <a:noFill/>
                </a:ln>
                <a:solidFill>
                  <a:srgbClr val="C00000"/>
                </a:solidFill>
                <a:effectLst/>
                <a:uLnTx/>
                <a:uFillTx/>
                <a:latin typeface="Times New Roman" pitchFamily="18" charset="0"/>
                <a:ea typeface="+mn-ea"/>
                <a:cs typeface="Times New Roman" pitchFamily="18" charset="0"/>
              </a:rPr>
              <a:t>Lí</a:t>
            </a:r>
            <a:r>
              <a:rPr kumimoji="0" lang="en-US" sz="2400" b="1" i="1"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2400" b="1" i="1" u="none" strike="noStrike" kern="1200" cap="none" spc="0" normalizeH="0" baseline="0" noProof="0" dirty="0" err="1">
                <a:ln>
                  <a:noFill/>
                </a:ln>
                <a:solidFill>
                  <a:srgbClr val="C00000"/>
                </a:solidFill>
                <a:effectLst/>
                <a:uLnTx/>
                <a:uFillTx/>
                <a:latin typeface="Times New Roman" pitchFamily="18" charset="0"/>
                <a:ea typeface="+mn-ea"/>
                <a:cs typeface="Times New Roman" pitchFamily="18" charset="0"/>
              </a:rPr>
              <a:t>Thông</a:t>
            </a:r>
            <a:r>
              <a:rPr kumimoji="0" lang="en-US" sz="2400" b="1" i="1"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2400" b="1" i="1" u="none" strike="noStrike" kern="1200" cap="none" spc="0" normalizeH="0" baseline="0" noProof="0" dirty="0" err="1">
                <a:ln>
                  <a:noFill/>
                </a:ln>
                <a:solidFill>
                  <a:srgbClr val="C00000"/>
                </a:solidFill>
                <a:effectLst/>
                <a:uLnTx/>
                <a:uFillTx/>
                <a:latin typeface="Times New Roman" pitchFamily="18" charset="0"/>
                <a:ea typeface="+mn-ea"/>
                <a:cs typeface="Times New Roman" pitchFamily="18" charset="0"/>
              </a:rPr>
              <a:t>đã</a:t>
            </a:r>
            <a:r>
              <a:rPr kumimoji="0" lang="en-US" sz="2400" b="1" i="1"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2400" b="1" i="1" u="none" strike="noStrike" kern="1200" cap="none" spc="0" normalizeH="0" baseline="0" noProof="0" dirty="0" err="1">
                <a:ln>
                  <a:noFill/>
                </a:ln>
                <a:solidFill>
                  <a:srgbClr val="C00000"/>
                </a:solidFill>
                <a:effectLst/>
                <a:uLnTx/>
                <a:uFillTx/>
                <a:latin typeface="Times New Roman" pitchFamily="18" charset="0"/>
                <a:ea typeface="+mn-ea"/>
                <a:cs typeface="Times New Roman" pitchFamily="18" charset="0"/>
              </a:rPr>
              <a:t>thực</a:t>
            </a:r>
            <a:r>
              <a:rPr kumimoji="0" lang="en-US" sz="2400" b="1" i="1"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2400" b="1" i="1" u="none" strike="noStrike" kern="1200" cap="none" spc="0" normalizeH="0" baseline="0" noProof="0" dirty="0" err="1">
                <a:ln>
                  <a:noFill/>
                </a:ln>
                <a:solidFill>
                  <a:srgbClr val="C00000"/>
                </a:solidFill>
                <a:effectLst/>
                <a:uLnTx/>
                <a:uFillTx/>
                <a:latin typeface="Times New Roman" pitchFamily="18" charset="0"/>
                <a:ea typeface="+mn-ea"/>
                <a:cs typeface="Times New Roman" pitchFamily="18" charset="0"/>
              </a:rPr>
              <a:t>hiện</a:t>
            </a:r>
            <a:r>
              <a:rPr kumimoji="0" lang="en-US" sz="2400" b="1" i="1"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2400" b="1" i="1" u="none" strike="noStrike" kern="1200" cap="none" spc="0" normalizeH="0" baseline="0" noProof="0" dirty="0" err="1">
                <a:ln>
                  <a:noFill/>
                </a:ln>
                <a:solidFill>
                  <a:srgbClr val="C00000"/>
                </a:solidFill>
                <a:effectLst/>
                <a:uLnTx/>
                <a:uFillTx/>
                <a:latin typeface="Times New Roman" pitchFamily="18" charset="0"/>
                <a:ea typeface="+mn-ea"/>
                <a:cs typeface="Times New Roman" pitchFamily="18" charset="0"/>
              </a:rPr>
              <a:t>mục</a:t>
            </a:r>
            <a:r>
              <a:rPr kumimoji="0" lang="en-US" sz="2400" b="1" i="1"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2400" b="1" i="1" u="none" strike="noStrike" kern="1200" cap="none" spc="0" normalizeH="0" baseline="0" noProof="0" dirty="0" err="1">
                <a:ln>
                  <a:noFill/>
                </a:ln>
                <a:solidFill>
                  <a:srgbClr val="C00000"/>
                </a:solidFill>
                <a:effectLst/>
                <a:uLnTx/>
                <a:uFillTx/>
                <a:latin typeface="Times New Roman" pitchFamily="18" charset="0"/>
                <a:ea typeface="+mn-ea"/>
                <a:cs typeface="Times New Roman" pitchFamily="18" charset="0"/>
              </a:rPr>
              <a:t>đích</a:t>
            </a:r>
            <a:r>
              <a:rPr kumimoji="0" lang="en-US" sz="2400" b="1" i="1"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2400" b="1" i="1" u="none" strike="noStrike" kern="1200" cap="none" spc="0" normalizeH="0" baseline="0" noProof="0" dirty="0" err="1">
                <a:ln>
                  <a:noFill/>
                </a:ln>
                <a:solidFill>
                  <a:srgbClr val="C00000"/>
                </a:solidFill>
                <a:effectLst/>
                <a:uLnTx/>
                <a:uFillTx/>
                <a:latin typeface="Times New Roman" pitchFamily="18" charset="0"/>
                <a:ea typeface="+mn-ea"/>
                <a:cs typeface="Times New Roman" pitchFamily="18" charset="0"/>
              </a:rPr>
              <a:t>của</a:t>
            </a:r>
            <a:r>
              <a:rPr kumimoji="0" lang="en-US" sz="2400" b="1" i="1"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2400" b="1" i="1" u="none" strike="noStrike" kern="1200" cap="none" spc="0" normalizeH="0" baseline="0" noProof="0" dirty="0" err="1">
                <a:ln>
                  <a:noFill/>
                </a:ln>
                <a:solidFill>
                  <a:srgbClr val="C00000"/>
                </a:solidFill>
                <a:effectLst/>
                <a:uLnTx/>
                <a:uFillTx/>
                <a:latin typeface="Times New Roman" pitchFamily="18" charset="0"/>
                <a:ea typeface="+mn-ea"/>
                <a:cs typeface="Times New Roman" pitchFamily="18" charset="0"/>
              </a:rPr>
              <a:t>mình</a:t>
            </a:r>
            <a:r>
              <a:rPr kumimoji="0" lang="en-US" sz="2400" b="1" i="1"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2400" b="1" i="1" u="none" strike="noStrike" kern="1200" cap="none" spc="0" normalizeH="0" baseline="0" noProof="0" dirty="0" err="1">
                <a:ln>
                  <a:noFill/>
                </a:ln>
                <a:solidFill>
                  <a:srgbClr val="C00000"/>
                </a:solidFill>
                <a:effectLst/>
                <a:uLnTx/>
                <a:uFillTx/>
                <a:latin typeface="Times New Roman" pitchFamily="18" charset="0"/>
                <a:ea typeface="+mn-ea"/>
                <a:cs typeface="Times New Roman" pitchFamily="18" charset="0"/>
              </a:rPr>
              <a:t>bằng</a:t>
            </a:r>
            <a:r>
              <a:rPr kumimoji="0" lang="en-US" sz="2400" b="1" i="1"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2400" b="1" i="1" u="none" strike="noStrike" kern="1200" cap="none" spc="0" normalizeH="0" baseline="0" noProof="0" dirty="0" err="1">
                <a:ln>
                  <a:noFill/>
                </a:ln>
                <a:solidFill>
                  <a:srgbClr val="C00000"/>
                </a:solidFill>
                <a:effectLst/>
                <a:uLnTx/>
                <a:uFillTx/>
                <a:latin typeface="Times New Roman" pitchFamily="18" charset="0"/>
                <a:ea typeface="+mn-ea"/>
                <a:cs typeface="Times New Roman" pitchFamily="18" charset="0"/>
              </a:rPr>
              <a:t>phương</a:t>
            </a:r>
            <a:r>
              <a:rPr kumimoji="0" lang="en-US" sz="2400" b="1" i="1"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2400" b="1" i="1" u="none" strike="noStrike" kern="1200" cap="none" spc="0" normalizeH="0" baseline="0" noProof="0" dirty="0" err="1">
                <a:ln>
                  <a:noFill/>
                </a:ln>
                <a:solidFill>
                  <a:srgbClr val="C00000"/>
                </a:solidFill>
                <a:effectLst/>
                <a:uLnTx/>
                <a:uFillTx/>
                <a:latin typeface="Times New Roman" pitchFamily="18" charset="0"/>
                <a:ea typeface="+mn-ea"/>
                <a:cs typeface="Times New Roman" pitchFamily="18" charset="0"/>
              </a:rPr>
              <a:t>tiện</a:t>
            </a:r>
            <a:r>
              <a:rPr kumimoji="0" lang="en-US" sz="2400" b="1" i="1"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2400" b="1" i="1" u="none" strike="noStrike" kern="1200" cap="none" spc="0" normalizeH="0" baseline="0" noProof="0" dirty="0" err="1">
                <a:ln>
                  <a:noFill/>
                </a:ln>
                <a:solidFill>
                  <a:srgbClr val="C00000"/>
                </a:solidFill>
                <a:effectLst/>
                <a:uLnTx/>
                <a:uFillTx/>
                <a:latin typeface="Times New Roman" pitchFamily="18" charset="0"/>
                <a:ea typeface="+mn-ea"/>
                <a:cs typeface="Times New Roman" pitchFamily="18" charset="0"/>
              </a:rPr>
              <a:t>gì</a:t>
            </a:r>
            <a:r>
              <a:rPr kumimoji="0" lang="en-US" sz="2400" b="1" i="1"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a:t>
            </a:r>
          </a:p>
        </p:txBody>
      </p:sp>
      <p:sp>
        <p:nvSpPr>
          <p:cNvPr id="13" name="TextBox 12"/>
          <p:cNvSpPr txBox="1"/>
          <p:nvPr/>
        </p:nvSpPr>
        <p:spPr>
          <a:xfrm>
            <a:off x="7462518" y="1506806"/>
            <a:ext cx="382671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Bằng</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phương</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tiện</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lời</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nói</a:t>
            </a:r>
            <a:endPar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cxnSp>
        <p:nvCxnSpPr>
          <p:cNvPr id="4" name="Straight Arrow Connector 3"/>
          <p:cNvCxnSpPr/>
          <p:nvPr/>
        </p:nvCxnSpPr>
        <p:spPr>
          <a:xfrm>
            <a:off x="5550754" y="841047"/>
            <a:ext cx="1483092" cy="3013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Right Arrow 22"/>
          <p:cNvSpPr/>
          <p:nvPr/>
        </p:nvSpPr>
        <p:spPr>
          <a:xfrm>
            <a:off x="6136520" y="1468583"/>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2513839818"/>
      </p:ext>
    </p:extLst>
  </p:cSld>
  <p:clrMapOvr>
    <a:masterClrMapping/>
  </p:clrMapOvr>
  <mc:AlternateContent xmlns:mc="http://schemas.openxmlformats.org/markup-compatibility/2006" xmlns:p14="http://schemas.microsoft.com/office/powerpoint/2010/main">
    <mc:Choice Requires="p14">
      <p:transition spd="slow" p14:dur="2000" advTm="34313"/>
    </mc:Choice>
    <mc:Fallback xmlns="">
      <p:transition spd="slow" advTm="3431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arn(inVertical)">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circle(in)">
                                      <p:cBhvr>
                                        <p:cTn id="29" dur="20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ppt_x"/>
                                          </p:val>
                                        </p:tav>
                                        <p:tav tm="100000">
                                          <p:val>
                                            <p:strVal val="#ppt_x"/>
                                          </p:val>
                                        </p:tav>
                                      </p:tavLst>
                                    </p:anim>
                                    <p:anim calcmode="lin" valueType="num">
                                      <p:cBhvr additive="base">
                                        <p:cTn id="4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arn(inVertical)">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down)">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circle(in)">
                                      <p:cBhvr>
                                        <p:cTn id="57" dur="20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wipe(down)">
                                      <p:cBhvr>
                                        <p:cTn id="62" dur="50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wipe(down)">
                                      <p:cBhvr>
                                        <p:cTn id="67" dur="5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wipe(down)">
                                      <p:cBhvr>
                                        <p:cTn id="72" dur="500"/>
                                        <p:tgtEl>
                                          <p:spTgt spid="19"/>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barn(inVertical)">
                                      <p:cBhvr>
                                        <p:cTn id="77" dur="500"/>
                                        <p:tgtEl>
                                          <p:spTgt spid="33"/>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nodeType="click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down)">
                                      <p:cBhvr>
                                        <p:cTn id="82" dur="500"/>
                                        <p:tgtEl>
                                          <p:spTgt spid="38"/>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nodeType="click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down)">
                                      <p:cBhvr>
                                        <p:cTn id="87" dur="500"/>
                                        <p:tgtEl>
                                          <p:spTgt spid="41"/>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nodeType="click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childTnLst>
                          </p:cTn>
                        </p:par>
                      </p:childTnLst>
                    </p:cTn>
                  </p:par>
                  <p:par>
                    <p:cTn id="93" fill="hold">
                      <p:stCondLst>
                        <p:cond delay="indefinite"/>
                      </p:stCondLst>
                      <p:childTnLst>
                        <p:par>
                          <p:cTn id="94" fill="hold">
                            <p:stCondLst>
                              <p:cond delay="0"/>
                            </p:stCondLst>
                            <p:childTnLst>
                              <p:par>
                                <p:cTn id="95" presetID="21" presetClass="entr" presetSubtype="1" fill="hold" grpId="0" nodeType="clickEffect">
                                  <p:stCondLst>
                                    <p:cond delay="0"/>
                                  </p:stCondLst>
                                  <p:childTnLst>
                                    <p:set>
                                      <p:cBhvr>
                                        <p:cTn id="96" dur="1" fill="hold">
                                          <p:stCondLst>
                                            <p:cond delay="0"/>
                                          </p:stCondLst>
                                        </p:cTn>
                                        <p:tgtEl>
                                          <p:spTgt spid="43"/>
                                        </p:tgtEl>
                                        <p:attrNameLst>
                                          <p:attrName>style.visibility</p:attrName>
                                        </p:attrNameLst>
                                      </p:cBhvr>
                                      <p:to>
                                        <p:strVal val="visible"/>
                                      </p:to>
                                    </p:set>
                                    <p:animEffect transition="in" filter="wheel(1)">
                                      <p:cBhvr>
                                        <p:cTn id="97"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7" grpId="0" animBg="1"/>
      <p:bldP spid="11" grpId="0"/>
      <p:bldP spid="15" grpId="0"/>
      <p:bldP spid="21" grpId="0" animBg="1"/>
      <p:bldP spid="19" grpId="0"/>
      <p:bldP spid="43" grpId="0" animBg="1"/>
      <p:bldP spid="18" grpId="0"/>
      <p:bldP spid="13" grpId="0"/>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body" idx="1"/>
          </p:nvPr>
        </p:nvSpPr>
        <p:spPr>
          <a:xfrm>
            <a:off x="609600" y="304800"/>
            <a:ext cx="11176000" cy="6096000"/>
          </a:xfrm>
        </p:spPr>
        <p:txBody>
          <a:bodyPr/>
          <a:lstStyle/>
          <a:p>
            <a:pPr>
              <a:buFontTx/>
              <a:buNone/>
            </a:pPr>
            <a:r>
              <a:rPr lang="en-US" sz="2400" b="1" dirty="0">
                <a:latin typeface=".VnKoala" pitchFamily="34" charset="0"/>
              </a:rPr>
              <a:t>   </a:t>
            </a:r>
            <a:endParaRPr lang="en-US" sz="4800" b="1" dirty="0">
              <a:solidFill>
                <a:srgbClr val="0000FF"/>
              </a:solidFill>
              <a:latin typeface=".VnAristoteH" pitchFamily="34" charset="0"/>
            </a:endParaRPr>
          </a:p>
          <a:p>
            <a:endParaRPr lang="en-US" sz="2800" dirty="0"/>
          </a:p>
          <a:p>
            <a:endParaRPr lang="en-US" dirty="0"/>
          </a:p>
          <a:p>
            <a:endParaRPr lang="en-US" sz="2800" dirty="0"/>
          </a:p>
          <a:p>
            <a:pPr marL="0" indent="0">
              <a:buNone/>
            </a:pPr>
            <a:r>
              <a:rPr lang="en-US">
                <a:solidFill>
                  <a:srgbClr val="FF0000"/>
                </a:solidFill>
                <a:latin typeface="Times New Roman" panose="02020603050405020304" pitchFamily="18" charset="0"/>
                <a:cs typeface="Times New Roman" panose="02020603050405020304" pitchFamily="18" charset="0"/>
              </a:rPr>
              <a:t>        CẢM ƠN THẦY CÔ VÀ CÁC BẠN ĐÃ CHÚ Ý LẮNG NGHE </a:t>
            </a:r>
            <a:r>
              <a:rPr lang="en-US" dirty="0">
                <a:solidFill>
                  <a:srgbClr val="FF0000"/>
                </a:solidFill>
                <a:latin typeface="Times New Roman" pitchFamily="18" charset="0"/>
                <a:cs typeface="Times New Roman" pitchFamily="18" charset="0"/>
              </a:rPr>
              <a:t>!       </a:t>
            </a:r>
          </a:p>
        </p:txBody>
      </p:sp>
      <p:pic>
        <p:nvPicPr>
          <p:cNvPr id="50180" name="Picture 4" descr="1314_animado"/>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464800" y="4178300"/>
            <a:ext cx="1727200" cy="2662238"/>
          </a:xfrm>
          <a:prstGeom prst="rect">
            <a:avLst/>
          </a:prstGeom>
          <a:noFill/>
          <a:extLst>
            <a:ext uri="{909E8E84-426E-40DD-AFC4-6F175D3DCCD1}">
              <a14:hiddenFill xmlns:a14="http://schemas.microsoft.com/office/drawing/2010/main">
                <a:solidFill>
                  <a:srgbClr val="FFFFFF"/>
                </a:solidFill>
              </a14:hiddenFill>
            </a:ext>
          </a:extLst>
        </p:spPr>
      </p:pic>
      <p:pic>
        <p:nvPicPr>
          <p:cNvPr id="50181" name="Picture 5" descr="1314_animado"/>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304800" y="4195764"/>
            <a:ext cx="1828800" cy="2662237"/>
          </a:xfrm>
          <a:prstGeom prst="rect">
            <a:avLst/>
          </a:prstGeom>
          <a:noFill/>
          <a:extLst>
            <a:ext uri="{909E8E84-426E-40DD-AFC4-6F175D3DCCD1}">
              <a14:hiddenFill xmlns:a14="http://schemas.microsoft.com/office/drawing/2010/main">
                <a:solidFill>
                  <a:srgbClr val="FFFFFF"/>
                </a:solidFill>
              </a14:hiddenFill>
            </a:ext>
          </a:extLst>
        </p:spPr>
      </p:pic>
      <p:pic>
        <p:nvPicPr>
          <p:cNvPr id="50182" name="Picture 6" descr="image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797880">
            <a:off x="1214967" y="387350"/>
            <a:ext cx="2237317" cy="1371600"/>
          </a:xfrm>
          <a:prstGeom prst="rect">
            <a:avLst/>
          </a:prstGeom>
          <a:noFill/>
          <a:extLst>
            <a:ext uri="{909E8E84-426E-40DD-AFC4-6F175D3DCCD1}">
              <a14:hiddenFill xmlns:a14="http://schemas.microsoft.com/office/drawing/2010/main">
                <a:solidFill>
                  <a:srgbClr val="FFFFFF"/>
                </a:solidFill>
              </a14:hiddenFill>
            </a:ext>
          </a:extLst>
        </p:spPr>
      </p:pic>
      <p:pic>
        <p:nvPicPr>
          <p:cNvPr id="50183" name="Picture 7" descr="dflowe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V="1">
            <a:off x="0" y="5867400"/>
            <a:ext cx="12192000"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3659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noGrp="1"/>
          </p:cNvSpPr>
          <p:nvPr>
            <p:ph idx="1"/>
          </p:nvPr>
        </p:nvSpPr>
        <p:spPr>
          <a:xfrm>
            <a:off x="838200" y="604063"/>
            <a:ext cx="10515600" cy="43513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I.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Hành</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động</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nói</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là</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gì</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p>
        </p:txBody>
      </p:sp>
      <p:sp>
        <p:nvSpPr>
          <p:cNvPr id="5" name="TextBox 4"/>
          <p:cNvSpPr txBox="1"/>
          <p:nvPr/>
        </p:nvSpPr>
        <p:spPr>
          <a:xfrm>
            <a:off x="1075596" y="1199232"/>
            <a:ext cx="347022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1.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Ví</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dụ</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Sgk</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/62)</a:t>
            </a:r>
          </a:p>
        </p:txBody>
      </p:sp>
      <p:sp>
        <p:nvSpPr>
          <p:cNvPr id="6" name="TextBox 5"/>
          <p:cNvSpPr txBox="1"/>
          <p:nvPr/>
        </p:nvSpPr>
        <p:spPr>
          <a:xfrm>
            <a:off x="1075596" y="1770818"/>
            <a:ext cx="510729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2.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Kết</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luận</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Ghi</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nhớ</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1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Sgk</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/62)</a:t>
            </a:r>
          </a:p>
        </p:txBody>
      </p:sp>
      <p:sp>
        <p:nvSpPr>
          <p:cNvPr id="7" name="TextBox 6"/>
          <p:cNvSpPr txBox="1"/>
          <p:nvPr/>
        </p:nvSpPr>
        <p:spPr>
          <a:xfrm>
            <a:off x="5236389" y="816711"/>
            <a:ext cx="7063916"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 </a:t>
            </a:r>
            <a:r>
              <a:rPr kumimoji="0" lang="en-US" sz="2800" b="1" i="1" u="none" strike="noStrike" kern="1200" cap="none" spc="0" normalizeH="0" baseline="0" noProof="0" dirty="0">
                <a:ln>
                  <a:noFill/>
                </a:ln>
                <a:solidFill>
                  <a:srgbClr val="00B0F0"/>
                </a:solidFill>
                <a:effectLst/>
                <a:uLnTx/>
                <a:uFillTx/>
                <a:latin typeface="Times New Roman" pitchFamily="18" charset="0"/>
                <a:ea typeface="+mn-ea"/>
                <a:cs typeface="Times New Roman" pitchFamily="18" charset="0"/>
              </a:rPr>
              <a:t>Qua </a:t>
            </a:r>
            <a:r>
              <a:rPr kumimoji="0" lang="en-US" sz="2800" b="1" i="1" u="none" strike="noStrike" kern="1200" cap="none" spc="0" normalizeH="0" baseline="0" noProof="0" dirty="0" err="1">
                <a:ln>
                  <a:noFill/>
                </a:ln>
                <a:solidFill>
                  <a:srgbClr val="00B0F0"/>
                </a:solidFill>
                <a:effectLst/>
                <a:uLnTx/>
                <a:uFillTx/>
                <a:latin typeface="Times New Roman" pitchFamily="18" charset="0"/>
                <a:ea typeface="+mn-ea"/>
                <a:cs typeface="Times New Roman" pitchFamily="18" charset="0"/>
              </a:rPr>
              <a:t>phân</a:t>
            </a:r>
            <a:r>
              <a:rPr kumimoji="0" lang="en-US" sz="2800" b="1" i="1" u="none" strike="noStrike" kern="1200" cap="none" spc="0" normalizeH="0" baseline="0" noProof="0" dirty="0">
                <a:ln>
                  <a:noFill/>
                </a:ln>
                <a:solidFill>
                  <a:srgbClr val="00B0F0"/>
                </a:solidFill>
                <a:effectLst/>
                <a:uLnTx/>
                <a:uFillTx/>
                <a:latin typeface="Times New Roman" pitchFamily="18" charset="0"/>
                <a:ea typeface="+mn-ea"/>
                <a:cs typeface="Times New Roman" pitchFamily="18" charset="0"/>
              </a:rPr>
              <a:t> </a:t>
            </a:r>
            <a:r>
              <a:rPr kumimoji="0" lang="en-US" sz="2800" b="1" i="1" u="none" strike="noStrike" kern="1200" cap="none" spc="0" normalizeH="0" baseline="0" noProof="0" dirty="0" err="1">
                <a:ln>
                  <a:noFill/>
                </a:ln>
                <a:solidFill>
                  <a:srgbClr val="00B0F0"/>
                </a:solidFill>
                <a:effectLst/>
                <a:uLnTx/>
                <a:uFillTx/>
                <a:latin typeface="Times New Roman" pitchFamily="18" charset="0"/>
                <a:ea typeface="+mn-ea"/>
                <a:cs typeface="Times New Roman" pitchFamily="18" charset="0"/>
              </a:rPr>
              <a:t>tích</a:t>
            </a:r>
            <a:r>
              <a:rPr kumimoji="0" lang="en-US" sz="2800" b="1" i="1" u="none" strike="noStrike" kern="1200" cap="none" spc="0" normalizeH="0" baseline="0" noProof="0" dirty="0">
                <a:ln>
                  <a:noFill/>
                </a:ln>
                <a:solidFill>
                  <a:srgbClr val="00B0F0"/>
                </a:solidFill>
                <a:effectLst/>
                <a:uLnTx/>
                <a:uFillTx/>
                <a:latin typeface="Times New Roman" pitchFamily="18" charset="0"/>
                <a:ea typeface="+mn-ea"/>
                <a:cs typeface="Times New Roman" pitchFamily="18" charset="0"/>
              </a:rPr>
              <a:t> </a:t>
            </a:r>
            <a:r>
              <a:rPr kumimoji="0" lang="en-US" sz="2800" b="1" i="1" u="none" strike="noStrike" kern="1200" cap="none" spc="0" normalizeH="0" baseline="0" noProof="0" dirty="0" err="1">
                <a:ln>
                  <a:noFill/>
                </a:ln>
                <a:solidFill>
                  <a:srgbClr val="00B0F0"/>
                </a:solidFill>
                <a:effectLst/>
                <a:uLnTx/>
                <a:uFillTx/>
                <a:latin typeface="Times New Roman" pitchFamily="18" charset="0"/>
                <a:ea typeface="+mn-ea"/>
                <a:cs typeface="Times New Roman" pitchFamily="18" charset="0"/>
              </a:rPr>
              <a:t>ví</a:t>
            </a:r>
            <a:r>
              <a:rPr kumimoji="0" lang="en-US" sz="2800" b="1" i="1" u="none" strike="noStrike" kern="1200" cap="none" spc="0" normalizeH="0" baseline="0" noProof="0" dirty="0">
                <a:ln>
                  <a:noFill/>
                </a:ln>
                <a:solidFill>
                  <a:srgbClr val="00B0F0"/>
                </a:solidFill>
                <a:effectLst/>
                <a:uLnTx/>
                <a:uFillTx/>
                <a:latin typeface="Times New Roman" pitchFamily="18" charset="0"/>
                <a:ea typeface="+mn-ea"/>
                <a:cs typeface="Times New Roman" pitchFamily="18" charset="0"/>
              </a:rPr>
              <a:t> </a:t>
            </a:r>
            <a:r>
              <a:rPr kumimoji="0" lang="en-US" sz="2800" b="1" i="1" u="none" strike="noStrike" kern="1200" cap="none" spc="0" normalizeH="0" baseline="0" noProof="0" dirty="0" err="1">
                <a:ln>
                  <a:noFill/>
                </a:ln>
                <a:solidFill>
                  <a:srgbClr val="00B0F0"/>
                </a:solidFill>
                <a:effectLst/>
                <a:uLnTx/>
                <a:uFillTx/>
                <a:latin typeface="Times New Roman" pitchFamily="18" charset="0"/>
                <a:ea typeface="+mn-ea"/>
                <a:cs typeface="Times New Roman" pitchFamily="18" charset="0"/>
              </a:rPr>
              <a:t>dụ</a:t>
            </a:r>
            <a:r>
              <a:rPr kumimoji="0" lang="en-US" sz="2800" b="1" i="1" u="none" strike="noStrike" kern="1200" cap="none" spc="0" normalizeH="0" baseline="0" noProof="0" dirty="0">
                <a:ln>
                  <a:noFill/>
                </a:ln>
                <a:solidFill>
                  <a:srgbClr val="00B0F0"/>
                </a:solidFill>
                <a:effectLst/>
                <a:uLnTx/>
                <a:uFillTx/>
                <a:latin typeface="Times New Roman" pitchFamily="18" charset="0"/>
                <a:ea typeface="+mn-ea"/>
                <a:cs typeface="Times New Roman" pitchFamily="18" charset="0"/>
              </a:rPr>
              <a:t>, </a:t>
            </a:r>
            <a:r>
              <a:rPr kumimoji="0" lang="en-US" sz="2800" b="1" i="1" u="none" strike="noStrike" kern="1200" cap="none" spc="0" normalizeH="0" baseline="0" noProof="0" dirty="0" err="1">
                <a:ln>
                  <a:noFill/>
                </a:ln>
                <a:solidFill>
                  <a:srgbClr val="00B0F0"/>
                </a:solidFill>
                <a:effectLst/>
                <a:uLnTx/>
                <a:uFillTx/>
                <a:latin typeface="Times New Roman" pitchFamily="18" charset="0"/>
                <a:ea typeface="+mn-ea"/>
                <a:cs typeface="Times New Roman" pitchFamily="18" charset="0"/>
              </a:rPr>
              <a:t>hãy</a:t>
            </a:r>
            <a:r>
              <a:rPr kumimoji="0" lang="en-US" sz="2800" b="1" i="1" u="none" strike="noStrike" kern="1200" cap="none" spc="0" normalizeH="0" baseline="0" noProof="0" dirty="0">
                <a:ln>
                  <a:noFill/>
                </a:ln>
                <a:solidFill>
                  <a:srgbClr val="00B0F0"/>
                </a:solidFill>
                <a:effectLst/>
                <a:uLnTx/>
                <a:uFillTx/>
                <a:latin typeface="Times New Roman" pitchFamily="18" charset="0"/>
                <a:ea typeface="+mn-ea"/>
                <a:cs typeface="Times New Roman" pitchFamily="18" charset="0"/>
              </a:rPr>
              <a:t> </a:t>
            </a:r>
            <a:r>
              <a:rPr kumimoji="0" lang="en-US" sz="2800" b="1" i="1" u="none" strike="noStrike" kern="1200" cap="none" spc="0" normalizeH="0" baseline="0" noProof="0" dirty="0" err="1">
                <a:ln>
                  <a:noFill/>
                </a:ln>
                <a:solidFill>
                  <a:srgbClr val="00B0F0"/>
                </a:solidFill>
                <a:effectLst/>
                <a:uLnTx/>
                <a:uFillTx/>
                <a:latin typeface="Times New Roman" pitchFamily="18" charset="0"/>
                <a:ea typeface="+mn-ea"/>
                <a:cs typeface="Times New Roman" pitchFamily="18" charset="0"/>
              </a:rPr>
              <a:t>cho</a:t>
            </a:r>
            <a:r>
              <a:rPr kumimoji="0" lang="en-US" sz="2800" b="1" i="1" u="none" strike="noStrike" kern="1200" cap="none" spc="0" normalizeH="0" baseline="0" noProof="0" dirty="0">
                <a:ln>
                  <a:noFill/>
                </a:ln>
                <a:solidFill>
                  <a:srgbClr val="00B0F0"/>
                </a:solidFill>
                <a:effectLst/>
                <a:uLnTx/>
                <a:uFillTx/>
                <a:latin typeface="Times New Roman" pitchFamily="18" charset="0"/>
                <a:ea typeface="+mn-ea"/>
                <a:cs typeface="Times New Roman" pitchFamily="18" charset="0"/>
              </a:rPr>
              <a:t> </a:t>
            </a:r>
            <a:r>
              <a:rPr kumimoji="0" lang="en-US" sz="2800" b="1" i="1" u="none" strike="noStrike" kern="1200" cap="none" spc="0" normalizeH="0" baseline="0" noProof="0" dirty="0" err="1">
                <a:ln>
                  <a:noFill/>
                </a:ln>
                <a:solidFill>
                  <a:srgbClr val="00B0F0"/>
                </a:solidFill>
                <a:effectLst/>
                <a:uLnTx/>
                <a:uFillTx/>
                <a:latin typeface="Times New Roman" pitchFamily="18" charset="0"/>
                <a:ea typeface="+mn-ea"/>
                <a:cs typeface="Times New Roman" pitchFamily="18" charset="0"/>
              </a:rPr>
              <a:t>biết</a:t>
            </a:r>
            <a:r>
              <a:rPr kumimoji="0" lang="en-US" sz="2800" b="1" i="1" u="none" strike="noStrike" kern="1200" cap="none" spc="0" normalizeH="0" baseline="0" noProof="0" dirty="0">
                <a:ln>
                  <a:noFill/>
                </a:ln>
                <a:solidFill>
                  <a:srgbClr val="00B0F0"/>
                </a:solidFill>
                <a:effectLst/>
                <a:uLnTx/>
                <a:uFillTx/>
                <a:latin typeface="Times New Roman" pitchFamily="18" charset="0"/>
                <a:ea typeface="+mn-ea"/>
                <a:cs typeface="Times New Roman" pitchFamily="18" charset="0"/>
              </a:rPr>
              <a:t> </a:t>
            </a:r>
            <a:r>
              <a:rPr kumimoji="0" lang="en-US" sz="2800" b="1" i="1" u="none" strike="noStrike" kern="1200" cap="none" spc="0" normalizeH="0" baseline="0" noProof="0" dirty="0" err="1">
                <a:ln>
                  <a:noFill/>
                </a:ln>
                <a:solidFill>
                  <a:srgbClr val="00B0F0"/>
                </a:solidFill>
                <a:effectLst/>
                <a:uLnTx/>
                <a:uFillTx/>
                <a:latin typeface="Times New Roman" pitchFamily="18" charset="0"/>
                <a:ea typeface="+mn-ea"/>
                <a:cs typeface="Times New Roman" pitchFamily="18" charset="0"/>
              </a:rPr>
              <a:t>thế</a:t>
            </a:r>
            <a:r>
              <a:rPr kumimoji="0" lang="en-US" sz="2800" b="1" i="1" u="none" strike="noStrike" kern="1200" cap="none" spc="0" normalizeH="0" baseline="0" noProof="0" dirty="0">
                <a:ln>
                  <a:noFill/>
                </a:ln>
                <a:solidFill>
                  <a:srgbClr val="00B0F0"/>
                </a:solidFill>
                <a:effectLst/>
                <a:uLnTx/>
                <a:uFillTx/>
                <a:latin typeface="Times New Roman" pitchFamily="18" charset="0"/>
                <a:ea typeface="+mn-ea"/>
                <a:cs typeface="Times New Roman" pitchFamily="18" charset="0"/>
              </a:rPr>
              <a:t> </a:t>
            </a:r>
            <a:r>
              <a:rPr kumimoji="0" lang="en-US" sz="2800" b="1" i="1" u="none" strike="noStrike" kern="1200" cap="none" spc="0" normalizeH="0" baseline="0" noProof="0" dirty="0" err="1">
                <a:ln>
                  <a:noFill/>
                </a:ln>
                <a:solidFill>
                  <a:srgbClr val="00B0F0"/>
                </a:solidFill>
                <a:effectLst/>
                <a:uLnTx/>
                <a:uFillTx/>
                <a:latin typeface="Times New Roman" pitchFamily="18" charset="0"/>
                <a:ea typeface="+mn-ea"/>
                <a:cs typeface="Times New Roman" pitchFamily="18" charset="0"/>
              </a:rPr>
              <a:t>nào</a:t>
            </a:r>
            <a:r>
              <a:rPr kumimoji="0" lang="en-US" sz="2800" b="1" i="1" u="none" strike="noStrike" kern="1200" cap="none" spc="0" normalizeH="0" baseline="0" noProof="0" dirty="0">
                <a:ln>
                  <a:noFill/>
                </a:ln>
                <a:solidFill>
                  <a:srgbClr val="00B0F0"/>
                </a:solidFill>
                <a:effectLst/>
                <a:uLnTx/>
                <a:uFillTx/>
                <a:latin typeface="Times New Roman" pitchFamily="18" charset="0"/>
                <a:ea typeface="+mn-ea"/>
                <a:cs typeface="Times New Roman" pitchFamily="18" charset="0"/>
              </a:rPr>
              <a:t> </a:t>
            </a:r>
            <a:r>
              <a:rPr kumimoji="0" lang="en-US" sz="2800" b="1" i="1" u="none" strike="noStrike" kern="1200" cap="none" spc="0" normalizeH="0" baseline="0" noProof="0" dirty="0" err="1">
                <a:ln>
                  <a:noFill/>
                </a:ln>
                <a:solidFill>
                  <a:srgbClr val="00B0F0"/>
                </a:solidFill>
                <a:effectLst/>
                <a:uLnTx/>
                <a:uFillTx/>
                <a:latin typeface="Times New Roman" pitchFamily="18" charset="0"/>
                <a:ea typeface="+mn-ea"/>
                <a:cs typeface="Times New Roman" pitchFamily="18" charset="0"/>
              </a:rPr>
              <a:t>là</a:t>
            </a:r>
            <a:r>
              <a:rPr kumimoji="0" lang="en-US" sz="2800" b="1" i="1" u="none" strike="noStrike" kern="1200" cap="none" spc="0" normalizeH="0" baseline="0" noProof="0" dirty="0">
                <a:ln>
                  <a:noFill/>
                </a:ln>
                <a:solidFill>
                  <a:srgbClr val="00B0F0"/>
                </a:solidFill>
                <a:effectLst/>
                <a:uLnTx/>
                <a:uFillTx/>
                <a:latin typeface="Times New Roman" pitchFamily="18" charset="0"/>
                <a:ea typeface="+mn-ea"/>
                <a:cs typeface="Times New Roman" pitchFamily="18" charset="0"/>
              </a:rPr>
              <a:t> </a:t>
            </a:r>
            <a:r>
              <a:rPr kumimoji="0" lang="en-US" sz="2800" b="1" i="1" u="none" strike="noStrike" kern="1200" cap="none" spc="0" normalizeH="0" baseline="0" noProof="0" dirty="0" err="1">
                <a:ln>
                  <a:noFill/>
                </a:ln>
                <a:solidFill>
                  <a:srgbClr val="00B0F0"/>
                </a:solidFill>
                <a:effectLst/>
                <a:uLnTx/>
                <a:uFillTx/>
                <a:latin typeface="Times New Roman" pitchFamily="18" charset="0"/>
                <a:ea typeface="+mn-ea"/>
                <a:cs typeface="Times New Roman" pitchFamily="18" charset="0"/>
              </a:rPr>
              <a:t>hành</a:t>
            </a:r>
            <a:r>
              <a:rPr kumimoji="0" lang="en-US" sz="2800" b="1" i="1" u="none" strike="noStrike" kern="1200" cap="none" spc="0" normalizeH="0" baseline="0" noProof="0" dirty="0">
                <a:ln>
                  <a:noFill/>
                </a:ln>
                <a:solidFill>
                  <a:srgbClr val="00B0F0"/>
                </a:solidFill>
                <a:effectLst/>
                <a:uLnTx/>
                <a:uFillTx/>
                <a:latin typeface="Times New Roman" pitchFamily="18" charset="0"/>
                <a:ea typeface="+mn-ea"/>
                <a:cs typeface="Times New Roman" pitchFamily="18" charset="0"/>
              </a:rPr>
              <a:t> </a:t>
            </a:r>
            <a:r>
              <a:rPr kumimoji="0" lang="en-US" sz="2800" b="1" i="1" u="none" strike="noStrike" kern="1200" cap="none" spc="0" normalizeH="0" baseline="0" noProof="0" dirty="0" err="1">
                <a:ln>
                  <a:noFill/>
                </a:ln>
                <a:solidFill>
                  <a:srgbClr val="00B0F0"/>
                </a:solidFill>
                <a:effectLst/>
                <a:uLnTx/>
                <a:uFillTx/>
                <a:latin typeface="Times New Roman" pitchFamily="18" charset="0"/>
                <a:ea typeface="+mn-ea"/>
                <a:cs typeface="Times New Roman" pitchFamily="18" charset="0"/>
              </a:rPr>
              <a:t>động</a:t>
            </a:r>
            <a:r>
              <a:rPr kumimoji="0" lang="en-US" sz="2800" b="1" i="1" u="none" strike="noStrike" kern="1200" cap="none" spc="0" normalizeH="0" baseline="0" noProof="0" dirty="0">
                <a:ln>
                  <a:noFill/>
                </a:ln>
                <a:solidFill>
                  <a:srgbClr val="00B0F0"/>
                </a:solidFill>
                <a:effectLst/>
                <a:uLnTx/>
                <a:uFillTx/>
                <a:latin typeface="Times New Roman" pitchFamily="18" charset="0"/>
                <a:ea typeface="+mn-ea"/>
                <a:cs typeface="Times New Roman" pitchFamily="18" charset="0"/>
              </a:rPr>
              <a:t> </a:t>
            </a:r>
            <a:r>
              <a:rPr kumimoji="0" lang="en-US" sz="2800" b="1" i="1" u="none" strike="noStrike" kern="1200" cap="none" spc="0" normalizeH="0" baseline="0" noProof="0" dirty="0" err="1">
                <a:ln>
                  <a:noFill/>
                </a:ln>
                <a:solidFill>
                  <a:srgbClr val="00B0F0"/>
                </a:solidFill>
                <a:effectLst/>
                <a:uLnTx/>
                <a:uFillTx/>
                <a:latin typeface="Times New Roman" pitchFamily="18" charset="0"/>
                <a:ea typeface="+mn-ea"/>
                <a:cs typeface="Times New Roman" pitchFamily="18" charset="0"/>
              </a:rPr>
              <a:t>nói</a:t>
            </a:r>
            <a:r>
              <a:rPr kumimoji="0" lang="en-US" sz="2800" b="1" i="1" u="none" strike="noStrike" kern="1200" cap="none" spc="0" normalizeH="0" baseline="0" noProof="0" dirty="0">
                <a:ln>
                  <a:noFill/>
                </a:ln>
                <a:solidFill>
                  <a:srgbClr val="00B0F0"/>
                </a:solidFill>
                <a:effectLst/>
                <a:uLnTx/>
                <a:uFillTx/>
                <a:latin typeface="Times New Roman" pitchFamily="18" charset="0"/>
                <a:ea typeface="+mn-ea"/>
                <a:cs typeface="Times New Roman" pitchFamily="18" charset="0"/>
              </a:rPr>
              <a:t>?</a:t>
            </a:r>
          </a:p>
        </p:txBody>
      </p:sp>
      <p:sp>
        <p:nvSpPr>
          <p:cNvPr id="8" name="TextBox 7"/>
          <p:cNvSpPr txBox="1"/>
          <p:nvPr/>
        </p:nvSpPr>
        <p:spPr>
          <a:xfrm>
            <a:off x="746760" y="2342404"/>
            <a:ext cx="8701548" cy="12311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vi-VN" sz="28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Hành động nói là hành động được thực hiện</a:t>
            </a:r>
            <a:r>
              <a:rPr kumimoji="0" lang="en-US" sz="28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vi-VN" sz="28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bằng lời nói nhằm mục đích nhất định</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vi-VN"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endParaRPr kumimoji="0" lang="vi-VN" sz="28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Title 1"/>
          <p:cNvSpPr>
            <a:spLocks noGrp="1"/>
          </p:cNvSpPr>
          <p:nvPr>
            <p:ph type="title"/>
          </p:nvPr>
        </p:nvSpPr>
        <p:spPr>
          <a:xfrm>
            <a:off x="1009040" y="-85595"/>
            <a:ext cx="10972800" cy="923795"/>
          </a:xfrm>
          <a:ln>
            <a:noFill/>
          </a:ln>
        </p:spPr>
        <p:txBody>
          <a:bodyPr>
            <a:normAutofit fontScale="90000"/>
          </a:bodyPr>
          <a:lstStyle/>
          <a:p>
            <a:pPr algn="ctr"/>
            <a:r>
              <a:rPr lang="en-US" sz="24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r>
            <a:br>
              <a:rPr lang="en-US" sz="24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b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TIẾT 97: HÀNH ĐỘNG NÓI </a:t>
            </a:r>
            <a:endParaRPr lang="en-US" sz="4000" b="1" u="sng"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53335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C82531D-3A31-0B4C-8702-B0A1646EA5DA}"/>
              </a:ext>
            </a:extLst>
          </p:cNvPr>
          <p:cNvSpPr>
            <a:spLocks noGrp="1"/>
          </p:cNvSpPr>
          <p:nvPr>
            <p:ph idx="1"/>
          </p:nvPr>
        </p:nvSpPr>
        <p:spPr>
          <a:xfrm>
            <a:off x="838200" y="243840"/>
            <a:ext cx="11758448" cy="5933123"/>
          </a:xfrm>
        </p:spPr>
        <p:txBody>
          <a:bodyPr/>
          <a:lstStyle/>
          <a:p>
            <a:pPr marL="0" indent="0">
              <a:buNone/>
            </a:pPr>
            <a:r>
              <a:rPr lang="vi-VN"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Xét</a:t>
            </a:r>
            <a:r>
              <a:rPr lang="en-US" b="1" dirty="0">
                <a:latin typeface="Times New Roman" panose="02020603050405020304" pitchFamily="18" charset="0"/>
                <a:cs typeface="Times New Roman" panose="02020603050405020304" pitchFamily="18" charset="0"/>
              </a:rPr>
              <a:t> </a:t>
            </a:r>
            <a:r>
              <a:rPr lang="vi-VN" b="1" dirty="0">
                <a:latin typeface="Times New Roman" panose="02020603050405020304" pitchFamily="18" charset="0"/>
                <a:cs typeface="Times New Roman" panose="02020603050405020304" pitchFamily="18" charset="0"/>
              </a:rPr>
              <a:t>tình huống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sau</a:t>
            </a:r>
            <a:r>
              <a:rPr lang="en-US" b="1" dirty="0">
                <a:latin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A </a:t>
            </a:r>
            <a:r>
              <a:rPr lang="en-US" b="1" dirty="0" err="1">
                <a:solidFill>
                  <a:srgbClr val="FF0000"/>
                </a:solidFill>
                <a:latin typeface="Times New Roman" panose="02020603050405020304" pitchFamily="18" charset="0"/>
                <a:cs typeface="Times New Roman" panose="02020603050405020304" pitchFamily="18" charset="0"/>
              </a:rPr>
              <a:t>hỏi</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đường</a:t>
            </a:r>
            <a:r>
              <a:rPr lang="en-US" b="1" dirty="0">
                <a:solidFill>
                  <a:srgbClr val="FF0000"/>
                </a:solidFill>
                <a:latin typeface="Times New Roman" panose="02020603050405020304" pitchFamily="18" charset="0"/>
                <a:cs typeface="Times New Roman" panose="02020603050405020304" pitchFamily="18" charset="0"/>
              </a:rPr>
              <a:t> B</a:t>
            </a:r>
          </a:p>
          <a:p>
            <a:pPr marL="0" indent="0">
              <a:buNone/>
            </a:pPr>
            <a:r>
              <a:rPr lang="en-US" b="1" dirty="0">
                <a:solidFill>
                  <a:srgbClr val="FF0000"/>
                </a:solidFill>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Anh </a:t>
            </a:r>
            <a:r>
              <a:rPr lang="en-US" i="1" dirty="0" err="1">
                <a:latin typeface="Times New Roman" panose="02020603050405020304" pitchFamily="18" charset="0"/>
                <a:cs typeface="Times New Roman" panose="02020603050405020304" pitchFamily="18" charset="0"/>
              </a:rPr>
              <a:t>ơi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đường</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đi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ra</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bến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tàu</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đi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lối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nào</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hả</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anh</a:t>
            </a:r>
            <a:r>
              <a:rPr lang="en-US" i="1" dirty="0">
                <a:latin typeface="Times New Roman" panose="02020603050405020304" pitchFamily="18" charset="0"/>
                <a:cs typeface="Times New Roman" panose="02020603050405020304" pitchFamily="18" charset="0"/>
              </a:rPr>
              <a:t>?</a:t>
            </a:r>
          </a:p>
          <a:p>
            <a:pPr marL="0" indent="0">
              <a:buNone/>
            </a:pPr>
            <a:r>
              <a:rPr lang="en-US" b="1" dirty="0">
                <a:solidFill>
                  <a:srgbClr val="FF0000"/>
                </a:solidFill>
                <a:latin typeface="Times New Roman" panose="02020603050405020304" pitchFamily="18" charset="0"/>
                <a:cs typeface="Times New Roman" panose="02020603050405020304" pitchFamily="18" charset="0"/>
              </a:rPr>
              <a:t>B</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a:t>
            </a:r>
          </a:p>
          <a:p>
            <a:pPr marL="514350" indent="-514350">
              <a:buAutoNum type="arabicPeriod"/>
            </a:pPr>
            <a:r>
              <a:rPr lang="en-US" dirty="0">
                <a:latin typeface="Times New Roman" panose="02020603050405020304" pitchFamily="18" charset="0"/>
                <a:cs typeface="Times New Roman" panose="02020603050405020304" pitchFamily="18" charset="0"/>
              </a:rPr>
              <a:t>B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nói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gì</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cả</a:t>
            </a:r>
            <a:r>
              <a:rPr lang="en-US" dirty="0">
                <a:latin typeface="Times New Roman" panose="02020603050405020304" pitchFamily="18" charset="0"/>
                <a:cs typeface="Times New Roman" panose="02020603050405020304" pitchFamily="18" charset="0"/>
              </a:rPr>
              <a:t>.</a:t>
            </a:r>
          </a:p>
          <a:p>
            <a:pPr marL="514350" indent="-514350">
              <a:buAutoNum type="arabicPeriod"/>
            </a:pPr>
            <a:r>
              <a:rPr lang="en-US" dirty="0">
                <a:latin typeface="Times New Roman" panose="02020603050405020304" pitchFamily="18" charset="0"/>
                <a:cs typeface="Times New Roman" panose="02020603050405020304" pitchFamily="18" charset="0"/>
              </a:rPr>
              <a:t>Xin </a:t>
            </a:r>
            <a:r>
              <a:rPr lang="en-US" dirty="0" err="1">
                <a:latin typeface="Times New Roman" panose="02020603050405020304" pitchFamily="18" charset="0"/>
                <a:cs typeface="Times New Roman" panose="02020603050405020304" pitchFamily="18" charset="0"/>
              </a:rPr>
              <a:t>lỗi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tôi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anh</a:t>
            </a:r>
            <a:r>
              <a:rPr lang="en-US" dirty="0">
                <a:latin typeface="Times New Roman" panose="02020603050405020304" pitchFamily="18" charset="0"/>
                <a:cs typeface="Times New Roman" panose="02020603050405020304" pitchFamily="18" charset="0"/>
              </a:rPr>
              <a:t> ạ.</a:t>
            </a:r>
          </a:p>
          <a:p>
            <a:pPr marL="514350" indent="-514350">
              <a:buAutoNum type="arabicPeriod"/>
            </a:pPr>
            <a:r>
              <a:rPr lang="en-US" dirty="0">
                <a:latin typeface="Times New Roman" panose="02020603050405020304" pitchFamily="18" charset="0"/>
                <a:cs typeface="Times New Roman" panose="02020603050405020304" pitchFamily="18" charset="0"/>
              </a:rPr>
              <a:t>Anh </a:t>
            </a:r>
            <a:r>
              <a:rPr lang="en-US" dirty="0" err="1">
                <a:latin typeface="Times New Roman" panose="02020603050405020304" pitchFamily="18" charset="0"/>
                <a:cs typeface="Times New Roman" panose="02020603050405020304" pitchFamily="18" charset="0"/>
              </a:rPr>
              <a:t>đến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chỗ</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ngã</a:t>
            </a:r>
            <a:r>
              <a:rPr lang="en-US" dirty="0">
                <a:latin typeface="Times New Roman" panose="02020603050405020304" pitchFamily="18" charset="0"/>
                <a:cs typeface="Times New Roman" panose="02020603050405020304" pitchFamily="18" charset="0"/>
              </a:rPr>
              <a:t> 3 kia </a:t>
            </a:r>
            <a:r>
              <a:rPr lang="en-US" dirty="0" err="1">
                <a:latin typeface="Times New Roman" panose="02020603050405020304" pitchFamily="18" charset="0"/>
                <a:cs typeface="Times New Roman" panose="02020603050405020304" pitchFamily="18" charset="0"/>
              </a:rPr>
              <a:t>rẽ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khoảng</a:t>
            </a:r>
            <a:r>
              <a:rPr lang="en-US" dirty="0">
                <a:latin typeface="Times New Roman" panose="02020603050405020304" pitchFamily="18" charset="0"/>
                <a:cs typeface="Times New Roman" panose="02020603050405020304" pitchFamily="18" charset="0"/>
              </a:rPr>
              <a:t> 500m </a:t>
            </a:r>
          </a:p>
          <a:p>
            <a:pPr marL="0" indent="0">
              <a:buNone/>
            </a:pP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tàu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đấy</a:t>
            </a:r>
            <a:r>
              <a:rPr lang="en-US" dirty="0">
                <a:latin typeface="Times New Roman" panose="02020603050405020304" pitchFamily="18" charset="0"/>
                <a:cs typeface="Times New Roman" panose="02020603050405020304" pitchFamily="18" charset="0"/>
              </a:rPr>
              <a:t> ạ.</a:t>
            </a:r>
          </a:p>
        </p:txBody>
      </p:sp>
      <p:sp>
        <p:nvSpPr>
          <p:cNvPr id="4" name="TextBox 3">
            <a:extLst>
              <a:ext uri="{FF2B5EF4-FFF2-40B4-BE49-F238E27FC236}">
                <a16:creationId xmlns:a16="http://schemas.microsoft.com/office/drawing/2014/main" xmlns="" id="{30A1BA71-72D5-CE04-7B0A-8221C444C631}"/>
              </a:ext>
            </a:extLst>
          </p:cNvPr>
          <p:cNvSpPr txBox="1"/>
          <p:nvPr/>
        </p:nvSpPr>
        <p:spPr>
          <a:xfrm>
            <a:off x="4758814" y="1742907"/>
            <a:ext cx="3181226" cy="800219"/>
          </a:xfrm>
          <a:prstGeom prst="rect">
            <a:avLst/>
          </a:prstGeom>
          <a:noFill/>
        </p:spPr>
        <p:txBody>
          <a:bodyPr wrap="square" rtlCol="0">
            <a:spAutoFit/>
          </a:bodyPr>
          <a:lstStyle/>
          <a:p>
            <a:r>
              <a:rPr lang="en-US" sz="2800" b="1" i="1" dirty="0">
                <a:solidFill>
                  <a:srgbClr val="FF0000"/>
                </a:solidFill>
                <a:latin typeface="Times New Roman" panose="02020603050405020304" pitchFamily="18" charset="0"/>
                <a:cs typeface="Times New Roman" panose="02020603050405020304" pitchFamily="18" charset="0"/>
              </a:rPr>
              <a:t>  -&gt;</a:t>
            </a:r>
            <a:r>
              <a:rPr lang="en-US" sz="2800" b="1" dirty="0" err="1">
                <a:solidFill>
                  <a:srgbClr val="FF0000"/>
                </a:solidFill>
                <a:latin typeface="Times New Roman" panose="02020603050405020304" pitchFamily="18" charset="0"/>
                <a:cs typeface="Times New Roman" panose="02020603050405020304" pitchFamily="18" charset="0"/>
              </a:rPr>
              <a:t>Không</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cộng</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tác</a:t>
            </a:r>
            <a:endParaRPr lang="vi-VN" sz="2800" i="1" dirty="0">
              <a:solidFill>
                <a:srgbClr val="FF0000"/>
              </a:solidFill>
              <a:latin typeface="Times New Roman" panose="02020603050405020304" pitchFamily="18" charset="0"/>
              <a:cs typeface="Times New Roman" panose="02020603050405020304" pitchFamily="18" charset="0"/>
            </a:endParaRPr>
          </a:p>
          <a:p>
            <a:endParaRPr lang="en-US" dirty="0"/>
          </a:p>
        </p:txBody>
      </p:sp>
      <p:sp>
        <p:nvSpPr>
          <p:cNvPr id="5" name="TextBox 4">
            <a:extLst>
              <a:ext uri="{FF2B5EF4-FFF2-40B4-BE49-F238E27FC236}">
                <a16:creationId xmlns:a16="http://schemas.microsoft.com/office/drawing/2014/main" xmlns="" id="{6E9C69A8-33E4-136A-7C6F-C32C03DF02F1}"/>
              </a:ext>
            </a:extLst>
          </p:cNvPr>
          <p:cNvSpPr txBox="1"/>
          <p:nvPr/>
        </p:nvSpPr>
        <p:spPr>
          <a:xfrm>
            <a:off x="6140040" y="2323763"/>
            <a:ext cx="6731898" cy="1354217"/>
          </a:xfrm>
          <a:prstGeom prst="rect">
            <a:avLst/>
          </a:prstGeom>
          <a:noFill/>
        </p:spPr>
        <p:txBody>
          <a:bodyPr wrap="square" rtlCol="0">
            <a:spAutoFit/>
          </a:bodyPr>
          <a:lstStyle/>
          <a:p>
            <a:r>
              <a:rPr lang="en-US" sz="2800" b="1" i="1" dirty="0">
                <a:solidFill>
                  <a:srgbClr val="FF0000"/>
                </a:solidFill>
                <a:latin typeface="Times New Roman" panose="02020603050405020304" pitchFamily="18" charset="0"/>
                <a:cs typeface="Times New Roman" panose="02020603050405020304" pitchFamily="18" charset="0"/>
              </a:rPr>
              <a:t>  -&gt; </a:t>
            </a:r>
            <a:r>
              <a:rPr lang="en-US" sz="2800" b="1" dirty="0" err="1">
                <a:solidFill>
                  <a:srgbClr val="FF0000"/>
                </a:solidFill>
                <a:latin typeface="Times New Roman" panose="02020603050405020304" pitchFamily="18" charset="0"/>
                <a:cs typeface="Times New Roman" panose="02020603050405020304" pitchFamily="18" charset="0"/>
              </a:rPr>
              <a:t>Có</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cộng</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tác</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không</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đạt</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hiệu</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quả</a:t>
            </a:r>
            <a:r>
              <a:rPr lang="en-US" sz="2800" b="1" i="1" dirty="0">
                <a:solidFill>
                  <a:srgbClr val="FF0000"/>
                </a:solidFill>
                <a:latin typeface="Times New Roman" panose="02020603050405020304" pitchFamily="18" charset="0"/>
                <a:cs typeface="Times New Roman" panose="02020603050405020304" pitchFamily="18" charset="0"/>
              </a:rPr>
              <a:t>.</a:t>
            </a:r>
            <a:endParaRPr lang="vi-VN" sz="2800" i="1" dirty="0">
              <a:solidFill>
                <a:srgbClr val="FF0000"/>
              </a:solidFill>
              <a:latin typeface="Times New Roman" panose="02020603050405020304" pitchFamily="18" charset="0"/>
              <a:cs typeface="Times New Roman" panose="02020603050405020304" pitchFamily="18" charset="0"/>
            </a:endParaRPr>
          </a:p>
          <a:p>
            <a:endParaRPr lang="en-US" dirty="0"/>
          </a:p>
          <a:p>
            <a:endParaRPr lang="en-US" dirty="0"/>
          </a:p>
          <a:p>
            <a:endParaRPr lang="en-US" dirty="0"/>
          </a:p>
        </p:txBody>
      </p:sp>
      <p:sp>
        <p:nvSpPr>
          <p:cNvPr id="6" name="TextBox 5">
            <a:extLst>
              <a:ext uri="{FF2B5EF4-FFF2-40B4-BE49-F238E27FC236}">
                <a16:creationId xmlns:a16="http://schemas.microsoft.com/office/drawing/2014/main" xmlns="" id="{4F8300C6-206E-F651-96A0-9C88D15BB9E1}"/>
              </a:ext>
            </a:extLst>
          </p:cNvPr>
          <p:cNvSpPr txBox="1"/>
          <p:nvPr/>
        </p:nvSpPr>
        <p:spPr>
          <a:xfrm>
            <a:off x="7648078" y="3241974"/>
            <a:ext cx="4948570" cy="800219"/>
          </a:xfrm>
          <a:prstGeom prst="rect">
            <a:avLst/>
          </a:prstGeom>
          <a:noFill/>
        </p:spPr>
        <p:txBody>
          <a:bodyPr wrap="square" rtlCol="0">
            <a:spAutoFit/>
          </a:bodyPr>
          <a:lstStyle/>
          <a:p>
            <a:r>
              <a:rPr lang="en-US" sz="2800" b="1" i="1" dirty="0">
                <a:solidFill>
                  <a:srgbClr val="FF0000"/>
                </a:solidFill>
                <a:latin typeface="Times New Roman" panose="02020603050405020304" pitchFamily="18" charset="0"/>
                <a:cs typeface="Times New Roman" panose="02020603050405020304" pitchFamily="18" charset="0"/>
              </a:rPr>
              <a:t>  -&gt; </a:t>
            </a:r>
            <a:r>
              <a:rPr lang="en-US" sz="2800" b="1" dirty="0" err="1">
                <a:solidFill>
                  <a:srgbClr val="FF0000"/>
                </a:solidFill>
                <a:latin typeface="Times New Roman" panose="02020603050405020304" pitchFamily="18" charset="0"/>
                <a:cs typeface="Times New Roman" panose="02020603050405020304" pitchFamily="18" charset="0"/>
              </a:rPr>
              <a:t>Có</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cộng</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tác</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đạt</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hiệu</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quả</a:t>
            </a:r>
            <a:r>
              <a:rPr lang="en-US" sz="2800" b="1" i="1" dirty="0">
                <a:solidFill>
                  <a:srgbClr val="FF0000"/>
                </a:solidFill>
                <a:latin typeface="Times New Roman" panose="02020603050405020304" pitchFamily="18" charset="0"/>
                <a:cs typeface="Times New Roman" panose="02020603050405020304" pitchFamily="18" charset="0"/>
              </a:rPr>
              <a:t>.</a:t>
            </a:r>
            <a:endParaRPr lang="vi-VN" sz="2800" i="1" dirty="0">
              <a:solidFill>
                <a:srgbClr val="FF0000"/>
              </a:solidFill>
              <a:latin typeface="Times New Roman" panose="02020603050405020304" pitchFamily="18" charset="0"/>
              <a:cs typeface="Times New Roman" panose="02020603050405020304" pitchFamily="18" charset="0"/>
            </a:endParaRPr>
          </a:p>
          <a:p>
            <a:endParaRPr lang="en-US" dirty="0"/>
          </a:p>
        </p:txBody>
      </p:sp>
      <p:sp>
        <p:nvSpPr>
          <p:cNvPr id="7" name="TextBox 6">
            <a:extLst>
              <a:ext uri="{FF2B5EF4-FFF2-40B4-BE49-F238E27FC236}">
                <a16:creationId xmlns:a16="http://schemas.microsoft.com/office/drawing/2014/main" xmlns="" id="{6C5B1F3C-B8E2-91FC-DB0D-0CE31CF1501F}"/>
              </a:ext>
            </a:extLst>
          </p:cNvPr>
          <p:cNvSpPr txBox="1"/>
          <p:nvPr/>
        </p:nvSpPr>
        <p:spPr>
          <a:xfrm>
            <a:off x="-66368" y="4323490"/>
            <a:ext cx="11948652" cy="1815882"/>
          </a:xfrm>
          <a:prstGeom prst="rect">
            <a:avLst/>
          </a:prstGeom>
          <a:noFill/>
        </p:spPr>
        <p:txBody>
          <a:bodyPr wrap="square" rtlCol="0">
            <a:spAutoFit/>
          </a:bodyPr>
          <a:lstStyle/>
          <a:p>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Lưu</a:t>
            </a:r>
            <a:r>
              <a:rPr lang="en-US" sz="2800" b="1" i="1" dirty="0">
                <a:solidFill>
                  <a:srgbClr val="FF0000"/>
                </a:solidFill>
                <a:latin typeface="Times New Roman" pitchFamily="18" charset="0"/>
                <a:cs typeface="Times New Roman" pitchFamily="18" charset="0"/>
              </a:rPr>
              <a:t> ý: </a:t>
            </a:r>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nói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hoặc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mục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đích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bởi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còn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phụ</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thuộc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yếu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như</a:t>
            </a:r>
            <a:r>
              <a:rPr lang="en-US" sz="2800" dirty="0">
                <a:latin typeface="Times New Roman" pitchFamily="18" charset="0"/>
                <a:cs typeface="Times New Roman" pitchFamily="18" charset="0"/>
              </a:rPr>
              <a:t>: </a:t>
            </a:r>
          </a:p>
          <a:p>
            <a:r>
              <a:rPr lang="en-US" sz="2800" b="1" i="1" dirty="0">
                <a:latin typeface="Times New Roman" pitchFamily="18" charset="0"/>
                <a:cs typeface="Times New Roman" pitchFamily="18" charset="0"/>
              </a:rPr>
              <a:t> </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Lệ</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thuộc</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vào</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người</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nghe</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có</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chịu</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cộng</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tác</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với</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người</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nói</a:t>
            </a:r>
            <a:r>
              <a:rPr lang="en-US" sz="2800" i="1" dirty="0">
                <a:latin typeface="Times New Roman" pitchFamily="18" charset="0"/>
                <a:cs typeface="Times New Roman" pitchFamily="18" charset="0"/>
              </a:rPr>
              <a:t> hay </a:t>
            </a:r>
            <a:r>
              <a:rPr lang="en-US" sz="2800" i="1" dirty="0" err="1">
                <a:latin typeface="Times New Roman" pitchFamily="18" charset="0"/>
                <a:cs typeface="Times New Roman" pitchFamily="18" charset="0"/>
              </a:rPr>
              <a:t>không</a:t>
            </a:r>
            <a:r>
              <a:rPr lang="en-US" sz="2800" i="1" dirty="0">
                <a:latin typeface="Times New Roman" pitchFamily="18" charset="0"/>
                <a:cs typeface="Times New Roman" pitchFamily="18" charset="0"/>
              </a:rPr>
              <a:t>.                                                                                                          - </a:t>
            </a:r>
            <a:r>
              <a:rPr lang="en-US" sz="2800" i="1" dirty="0" err="1">
                <a:latin typeface="Times New Roman" pitchFamily="18" charset="0"/>
                <a:cs typeface="Times New Roman" pitchFamily="18" charset="0"/>
              </a:rPr>
              <a:t>Vốn</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hiểu</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biết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và</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khả</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năng</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giải</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mã</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lời</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của</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người</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nói</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của</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người</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nghe</a:t>
            </a:r>
            <a:r>
              <a:rPr lang="en-US" sz="2800" i="1" dirty="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92393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60A1765-403F-73ED-8936-E52C622082CC}"/>
              </a:ext>
            </a:extLst>
          </p:cNvPr>
          <p:cNvSpPr>
            <a:spLocks noGrp="1"/>
          </p:cNvSpPr>
          <p:nvPr>
            <p:ph idx="1"/>
          </p:nvPr>
        </p:nvSpPr>
        <p:spPr>
          <a:xfrm>
            <a:off x="838200" y="502920"/>
            <a:ext cx="10515600" cy="5674043"/>
          </a:xfrm>
        </p:spPr>
        <p:txBody>
          <a:bodyPr/>
          <a:lstStyle/>
          <a:p>
            <a:pPr marL="0" indent="0">
              <a:buNone/>
            </a:pPr>
            <a:endParaRPr kumimoji="0" lang="en-US" altLang="en-US" sz="2600" b="0" i="1" u="none" strike="noStrike" kern="0" cap="none" spc="0" normalizeH="0" baseline="0" noProof="0" dirty="0">
              <a:ln>
                <a:noFill/>
              </a:ln>
              <a:solidFill>
                <a:srgbClr val="FF0000"/>
              </a:solidFill>
              <a:effectLst/>
              <a:uLnTx/>
              <a:uFillTx/>
              <a:latin typeface="Times New Roman" pitchFamily="18" charset="0"/>
              <a:ea typeface="+mn-ea"/>
              <a:cs typeface="Arial" charset="0"/>
            </a:endParaRPr>
          </a:p>
          <a:p>
            <a:pPr marL="0" indent="0">
              <a:buNone/>
            </a:pPr>
            <a:r>
              <a:rPr kumimoji="0" lang="en-US" altLang="en-US" sz="2600" b="0" i="1" u="sng" strike="noStrike" kern="0" cap="none" spc="0" normalizeH="0" baseline="0" noProof="0" dirty="0">
                <a:ln>
                  <a:noFill/>
                </a:ln>
                <a:solidFill>
                  <a:srgbClr val="FF0000"/>
                </a:solidFill>
                <a:effectLst/>
                <a:uLnTx/>
                <a:uFillTx/>
                <a:latin typeface="Times New Roman" pitchFamily="18" charset="0"/>
                <a:ea typeface="+mn-ea"/>
                <a:cs typeface="Arial" charset="0"/>
              </a:rPr>
              <a:t>Thôi,</a:t>
            </a:r>
            <a:r>
              <a:rPr kumimoji="0" lang="en-US" altLang="en-US" sz="2600" b="0" i="1" u="none" strike="noStrike" kern="0" cap="none" spc="0" normalizeH="0" baseline="0" noProof="0" dirty="0">
                <a:ln>
                  <a:noFill/>
                </a:ln>
                <a:solidFill>
                  <a:srgbClr val="FF0000"/>
                </a:solidFill>
                <a:effectLst/>
                <a:uLnTx/>
                <a:uFillTx/>
                <a:latin typeface="Times New Roman" pitchFamily="18" charset="0"/>
                <a:ea typeface="+mn-ea"/>
                <a:cs typeface="Arial" charset="0"/>
              </a:rPr>
              <a:t> </a:t>
            </a:r>
            <a:r>
              <a:rPr kumimoji="0" lang="en-US" altLang="en-US" sz="2600" b="0" i="1" u="none" strike="noStrike" kern="0" cap="none" spc="0" normalizeH="0" baseline="0" noProof="0" dirty="0" err="1">
                <a:ln>
                  <a:noFill/>
                </a:ln>
                <a:solidFill>
                  <a:srgbClr val="FF0000"/>
                </a:solidFill>
                <a:effectLst/>
                <a:uLnTx/>
                <a:uFillTx/>
                <a:latin typeface="Times New Roman" pitchFamily="18" charset="0"/>
                <a:ea typeface="+mn-ea"/>
                <a:cs typeface="Arial" charset="0"/>
              </a:rPr>
              <a:t>bây</a:t>
            </a:r>
            <a:r>
              <a:rPr kumimoji="0" lang="en-US" altLang="en-US" sz="2600" b="0" i="1" u="none" strike="noStrike" kern="0" cap="none" spc="0" normalizeH="0" baseline="0" noProof="0" dirty="0">
                <a:ln>
                  <a:noFill/>
                </a:ln>
                <a:solidFill>
                  <a:srgbClr val="FF0000"/>
                </a:solidFill>
                <a:effectLst/>
                <a:uLnTx/>
                <a:uFillTx/>
                <a:latin typeface="Times New Roman" pitchFamily="18" charset="0"/>
                <a:ea typeface="+mn-ea"/>
                <a:cs typeface="Arial" charset="0"/>
              </a:rPr>
              <a:t> </a:t>
            </a:r>
            <a:r>
              <a:rPr kumimoji="0" lang="en-US" altLang="en-US" sz="2600" b="0" i="1" u="none" strike="noStrike" kern="0" cap="none" spc="0" normalizeH="0" baseline="0" noProof="0" dirty="0" err="1">
                <a:ln>
                  <a:noFill/>
                </a:ln>
                <a:solidFill>
                  <a:srgbClr val="FF0000"/>
                </a:solidFill>
                <a:effectLst/>
                <a:uLnTx/>
                <a:uFillTx/>
                <a:latin typeface="Times New Roman" pitchFamily="18" charset="0"/>
                <a:ea typeface="+mn-ea"/>
                <a:cs typeface="Arial" charset="0"/>
              </a:rPr>
              <a:t>giờ</a:t>
            </a:r>
            <a:r>
              <a:rPr kumimoji="0" lang="en-US" altLang="en-US" sz="2600" b="0" i="1" u="none" strike="noStrike" kern="0" cap="none" spc="0" normalizeH="0" baseline="0" noProof="0" dirty="0">
                <a:ln>
                  <a:noFill/>
                </a:ln>
                <a:solidFill>
                  <a:srgbClr val="FF0000"/>
                </a:solidFill>
                <a:effectLst/>
                <a:uLnTx/>
                <a:uFillTx/>
                <a:latin typeface="Times New Roman" pitchFamily="18" charset="0"/>
                <a:ea typeface="+mn-ea"/>
                <a:cs typeface="Arial" charset="0"/>
              </a:rPr>
              <a:t> </a:t>
            </a:r>
            <a:r>
              <a:rPr kumimoji="0" lang="en-US" altLang="en-US" sz="2600" b="0" i="1" u="none" strike="noStrike" kern="0" cap="none" spc="0" normalizeH="0" baseline="0" noProof="0" dirty="0" err="1">
                <a:ln>
                  <a:noFill/>
                </a:ln>
                <a:solidFill>
                  <a:srgbClr val="FF0000"/>
                </a:solidFill>
                <a:effectLst/>
                <a:uLnTx/>
                <a:uFillTx/>
                <a:latin typeface="Times New Roman" pitchFamily="18" charset="0"/>
                <a:ea typeface="+mn-ea"/>
                <a:cs typeface="Arial" charset="0"/>
              </a:rPr>
              <a:t>nhân</a:t>
            </a:r>
            <a:r>
              <a:rPr kumimoji="0" lang="en-US" altLang="en-US" sz="2600" b="0" i="1" u="none" strike="noStrike" kern="0" cap="none" spc="0" normalizeH="0" baseline="0" noProof="0" dirty="0">
                <a:ln>
                  <a:noFill/>
                </a:ln>
                <a:solidFill>
                  <a:srgbClr val="FF0000"/>
                </a:solidFill>
                <a:effectLst/>
                <a:uLnTx/>
                <a:uFillTx/>
                <a:latin typeface="Times New Roman" pitchFamily="18" charset="0"/>
                <a:ea typeface="+mn-ea"/>
                <a:cs typeface="Arial" charset="0"/>
              </a:rPr>
              <a:t> </a:t>
            </a:r>
            <a:r>
              <a:rPr kumimoji="0" lang="en-US" altLang="en-US" sz="2600" b="0" i="1" u="none" strike="noStrike" kern="0" cap="none" spc="0" normalizeH="0" baseline="0" noProof="0" dirty="0" err="1">
                <a:ln>
                  <a:noFill/>
                </a:ln>
                <a:solidFill>
                  <a:srgbClr val="FF0000"/>
                </a:solidFill>
                <a:effectLst/>
                <a:uLnTx/>
                <a:uFillTx/>
                <a:latin typeface="Times New Roman" pitchFamily="18" charset="0"/>
                <a:ea typeface="+mn-ea"/>
                <a:cs typeface="Arial" charset="0"/>
              </a:rPr>
              <a:t>trời</a:t>
            </a:r>
            <a:r>
              <a:rPr kumimoji="0" lang="en-US" altLang="en-US" sz="2600" b="0" i="1" u="none" strike="noStrike" kern="0" cap="none" spc="0" normalizeH="0" baseline="0" noProof="0" dirty="0">
                <a:ln>
                  <a:noFill/>
                </a:ln>
                <a:solidFill>
                  <a:srgbClr val="FF0000"/>
                </a:solidFill>
                <a:effectLst/>
                <a:uLnTx/>
                <a:uFillTx/>
                <a:latin typeface="Times New Roman" pitchFamily="18" charset="0"/>
                <a:ea typeface="+mn-ea"/>
                <a:cs typeface="Arial" charset="0"/>
              </a:rPr>
              <a:t> </a:t>
            </a:r>
            <a:r>
              <a:rPr kumimoji="0" lang="en-US" altLang="en-US" sz="2600" b="0" i="1" u="none" strike="noStrike" kern="0" cap="none" spc="0" normalizeH="0" baseline="0" noProof="0" dirty="0" err="1">
                <a:ln>
                  <a:noFill/>
                </a:ln>
                <a:solidFill>
                  <a:srgbClr val="FF0000"/>
                </a:solidFill>
                <a:effectLst/>
                <a:uLnTx/>
                <a:uFillTx/>
                <a:latin typeface="Times New Roman" pitchFamily="18" charset="0"/>
                <a:ea typeface="+mn-ea"/>
                <a:cs typeface="Arial" charset="0"/>
              </a:rPr>
              <a:t>chưa</a:t>
            </a:r>
            <a:r>
              <a:rPr kumimoji="0" lang="en-US" altLang="en-US" sz="2600" b="0" i="1" u="none" strike="noStrike" kern="0" cap="none" spc="0" normalizeH="0" baseline="0" noProof="0" dirty="0">
                <a:ln>
                  <a:noFill/>
                </a:ln>
                <a:solidFill>
                  <a:srgbClr val="FF0000"/>
                </a:solidFill>
                <a:effectLst/>
                <a:uLnTx/>
                <a:uFillTx/>
                <a:latin typeface="Times New Roman" pitchFamily="18" charset="0"/>
                <a:ea typeface="+mn-ea"/>
                <a:cs typeface="Arial" charset="0"/>
              </a:rPr>
              <a:t> </a:t>
            </a:r>
            <a:r>
              <a:rPr kumimoji="0" lang="en-US" altLang="en-US" sz="2600" b="0" i="1" u="none" strike="noStrike" kern="0" cap="none" spc="0" normalizeH="0" baseline="0" noProof="0" dirty="0" err="1">
                <a:ln>
                  <a:noFill/>
                </a:ln>
                <a:solidFill>
                  <a:srgbClr val="FF0000"/>
                </a:solidFill>
                <a:effectLst/>
                <a:uLnTx/>
                <a:uFillTx/>
                <a:latin typeface="Times New Roman" pitchFamily="18" charset="0"/>
                <a:ea typeface="+mn-ea"/>
                <a:cs typeface="Arial" charset="0"/>
              </a:rPr>
              <a:t>sáng</a:t>
            </a:r>
            <a:r>
              <a:rPr kumimoji="0" lang="en-US" altLang="en-US" sz="2600" b="0" i="1" u="none" strike="noStrike" kern="0" cap="none" spc="0" normalizeH="0" baseline="0" noProof="0" dirty="0">
                <a:ln>
                  <a:noFill/>
                </a:ln>
                <a:solidFill>
                  <a:srgbClr val="FF0000"/>
                </a:solidFill>
                <a:effectLst/>
                <a:uLnTx/>
                <a:uFillTx/>
                <a:latin typeface="Times New Roman" pitchFamily="18" charset="0"/>
                <a:ea typeface="+mn-ea"/>
                <a:cs typeface="Arial" charset="0"/>
              </a:rPr>
              <a:t> </a:t>
            </a:r>
            <a:r>
              <a:rPr kumimoji="0" lang="en-US" altLang="en-US" sz="2600" b="0" i="1" u="none" strike="noStrike" kern="0" cap="none" spc="0" normalizeH="0" baseline="0" noProof="0" dirty="0" err="1">
                <a:ln>
                  <a:noFill/>
                </a:ln>
                <a:solidFill>
                  <a:srgbClr val="FF0000"/>
                </a:solidFill>
                <a:effectLst/>
                <a:uLnTx/>
                <a:uFillTx/>
                <a:latin typeface="Times New Roman" pitchFamily="18" charset="0"/>
                <a:ea typeface="+mn-ea"/>
                <a:cs typeface="Arial" charset="0"/>
              </a:rPr>
              <a:t>em</a:t>
            </a:r>
            <a:r>
              <a:rPr kumimoji="0" lang="en-US" altLang="en-US" sz="2600" b="0" i="1" u="none" strike="noStrike" kern="0" cap="none" spc="0" normalizeH="0" baseline="0" noProof="0" dirty="0">
                <a:ln>
                  <a:noFill/>
                </a:ln>
                <a:solidFill>
                  <a:srgbClr val="FF0000"/>
                </a:solidFill>
                <a:effectLst/>
                <a:uLnTx/>
                <a:uFillTx/>
                <a:latin typeface="Times New Roman" pitchFamily="18" charset="0"/>
                <a:ea typeface="+mn-ea"/>
                <a:cs typeface="Arial" charset="0"/>
              </a:rPr>
              <a:t> </a:t>
            </a:r>
            <a:r>
              <a:rPr kumimoji="0" lang="en-US" altLang="en-US" sz="2600" b="0" i="1" u="none" strike="noStrike" kern="0" cap="none" spc="0" normalizeH="0" baseline="0" noProof="0" dirty="0" err="1">
                <a:ln>
                  <a:noFill/>
                </a:ln>
                <a:solidFill>
                  <a:srgbClr val="FF0000"/>
                </a:solidFill>
                <a:effectLst/>
                <a:uLnTx/>
                <a:uFillTx/>
                <a:latin typeface="Times New Roman" pitchFamily="18" charset="0"/>
                <a:ea typeface="+mn-ea"/>
                <a:cs typeface="Arial" charset="0"/>
              </a:rPr>
              <a:t>hãy</a:t>
            </a:r>
            <a:r>
              <a:rPr kumimoji="0" lang="en-US" altLang="en-US" sz="2600" b="0" i="1" u="none" strike="noStrike" kern="0" cap="none" spc="0" normalizeH="0" baseline="0" noProof="0" dirty="0">
                <a:ln>
                  <a:noFill/>
                </a:ln>
                <a:solidFill>
                  <a:srgbClr val="FF0000"/>
                </a:solidFill>
                <a:effectLst/>
                <a:uLnTx/>
                <a:uFillTx/>
                <a:latin typeface="Times New Roman" pitchFamily="18" charset="0"/>
                <a:ea typeface="+mn-ea"/>
                <a:cs typeface="Arial" charset="0"/>
              </a:rPr>
              <a:t> </a:t>
            </a:r>
            <a:r>
              <a:rPr kumimoji="0" lang="en-US" altLang="en-US" sz="2600" b="0" i="1" u="none" strike="noStrike" kern="0" cap="none" spc="0" normalizeH="0" baseline="0" noProof="0" dirty="0" err="1">
                <a:ln>
                  <a:noFill/>
                </a:ln>
                <a:solidFill>
                  <a:srgbClr val="FF0000"/>
                </a:solidFill>
                <a:effectLst/>
                <a:uLnTx/>
                <a:uFillTx/>
                <a:latin typeface="Times New Roman" pitchFamily="18" charset="0"/>
                <a:ea typeface="+mn-ea"/>
                <a:cs typeface="Arial" charset="0"/>
              </a:rPr>
              <a:t>trốn</a:t>
            </a:r>
            <a:r>
              <a:rPr kumimoji="0" lang="en-US" altLang="en-US" sz="2600" b="0" i="1" u="none" strike="noStrike" kern="0" cap="none" spc="0" normalizeH="0" baseline="0" noProof="0" dirty="0">
                <a:ln>
                  <a:noFill/>
                </a:ln>
                <a:solidFill>
                  <a:srgbClr val="FF0000"/>
                </a:solidFill>
                <a:effectLst/>
                <a:uLnTx/>
                <a:uFillTx/>
                <a:latin typeface="Times New Roman" pitchFamily="18" charset="0"/>
                <a:ea typeface="+mn-ea"/>
                <a:cs typeface="Arial" charset="0"/>
              </a:rPr>
              <a:t> </a:t>
            </a:r>
            <a:r>
              <a:rPr kumimoji="0" lang="en-US" altLang="en-US" sz="2600" b="0" i="1" u="none" strike="noStrike" kern="0" cap="none" spc="0" normalizeH="0" baseline="0" noProof="0" dirty="0" err="1">
                <a:ln>
                  <a:noFill/>
                </a:ln>
                <a:solidFill>
                  <a:srgbClr val="FF0000"/>
                </a:solidFill>
                <a:effectLst/>
                <a:uLnTx/>
                <a:uFillTx/>
                <a:latin typeface="Times New Roman" pitchFamily="18" charset="0"/>
                <a:ea typeface="+mn-ea"/>
                <a:cs typeface="Arial" charset="0"/>
              </a:rPr>
              <a:t>ngay</a:t>
            </a:r>
            <a:r>
              <a:rPr kumimoji="0" lang="en-US" altLang="en-US" sz="2600" b="0" i="1" u="none" strike="noStrike" kern="0" cap="none" spc="0" normalizeH="0" baseline="0" noProof="0" dirty="0">
                <a:ln>
                  <a:noFill/>
                </a:ln>
                <a:solidFill>
                  <a:srgbClr val="FF0000"/>
                </a:solidFill>
                <a:effectLst/>
                <a:uLnTx/>
                <a:uFillTx/>
                <a:latin typeface="Times New Roman" pitchFamily="18" charset="0"/>
                <a:ea typeface="+mn-ea"/>
                <a:cs typeface="Arial" charset="0"/>
              </a:rPr>
              <a:t> </a:t>
            </a:r>
            <a:r>
              <a:rPr kumimoji="0" lang="en-US" altLang="en-US" sz="2600" b="0" i="1" u="sng" strike="noStrike" kern="0" cap="none" spc="0" normalizeH="0" baseline="0" noProof="0" dirty="0" err="1">
                <a:ln>
                  <a:noFill/>
                </a:ln>
                <a:solidFill>
                  <a:srgbClr val="FF0000"/>
                </a:solidFill>
                <a:effectLst/>
                <a:uLnTx/>
                <a:uFillTx/>
                <a:latin typeface="Times New Roman" pitchFamily="18" charset="0"/>
                <a:ea typeface="+mn-ea"/>
                <a:cs typeface="Arial" charset="0"/>
              </a:rPr>
              <a:t>đi</a:t>
            </a:r>
            <a:r>
              <a:rPr kumimoji="0" lang="en-US" altLang="en-US" sz="2600" b="0" i="1" u="none" strike="noStrike" kern="0" cap="none" spc="0" normalizeH="0" baseline="0" noProof="0" dirty="0">
                <a:ln>
                  <a:noFill/>
                </a:ln>
                <a:solidFill>
                  <a:srgbClr val="FF0000"/>
                </a:solidFill>
                <a:effectLst/>
                <a:uLnTx/>
                <a:uFillTx/>
                <a:latin typeface="Times New Roman" pitchFamily="18" charset="0"/>
                <a:ea typeface="+mn-ea"/>
                <a:cs typeface="Arial" charset="0"/>
              </a:rPr>
              <a:t>.</a:t>
            </a:r>
          </a:p>
          <a:p>
            <a:pPr marL="0" indent="0">
              <a:buNone/>
            </a:pPr>
            <a:r>
              <a:rPr lang="en-US" sz="2600" i="1" kern="0" dirty="0">
                <a:latin typeface="Times New Roman" pitchFamily="18" charset="0"/>
                <a:cs typeface="Arial" charset="0"/>
              </a:rPr>
              <a:t>-&gt; </a:t>
            </a:r>
            <a:r>
              <a:rPr lang="en-US" sz="2600" i="1" kern="0" dirty="0" err="1">
                <a:latin typeface="Times New Roman" pitchFamily="18" charset="0"/>
                <a:cs typeface="Arial" charset="0"/>
              </a:rPr>
              <a:t>Đây</a:t>
            </a:r>
            <a:r>
              <a:rPr lang="en-US" sz="2600" i="1" kern="0" dirty="0">
                <a:latin typeface="Times New Roman" pitchFamily="18" charset="0"/>
                <a:cs typeface="Arial" charset="0"/>
              </a:rPr>
              <a:t>  </a:t>
            </a:r>
            <a:r>
              <a:rPr lang="en-US" sz="2600" i="1" kern="0" dirty="0" err="1">
                <a:latin typeface="Times New Roman" pitchFamily="18" charset="0"/>
                <a:cs typeface="Arial" charset="0"/>
              </a:rPr>
              <a:t>là</a:t>
            </a:r>
            <a:r>
              <a:rPr lang="en-US" sz="2600" i="1" kern="0" dirty="0">
                <a:latin typeface="Times New Roman" pitchFamily="18" charset="0"/>
                <a:cs typeface="Arial" charset="0"/>
              </a:rPr>
              <a:t> </a:t>
            </a:r>
            <a:r>
              <a:rPr lang="en-US" sz="2600" i="1" kern="0" dirty="0" err="1">
                <a:latin typeface="Times New Roman" pitchFamily="18" charset="0"/>
                <a:cs typeface="Arial" charset="0"/>
              </a:rPr>
              <a:t>kiểu</a:t>
            </a:r>
            <a:r>
              <a:rPr lang="en-US" sz="2600" i="1" kern="0" dirty="0">
                <a:latin typeface="Times New Roman" pitchFamily="18" charset="0"/>
                <a:cs typeface="Arial" charset="0"/>
              </a:rPr>
              <a:t> </a:t>
            </a:r>
            <a:r>
              <a:rPr lang="en-US" sz="2600" i="1" kern="0" dirty="0" err="1">
                <a:latin typeface="Times New Roman" pitchFamily="18" charset="0"/>
                <a:cs typeface="Arial" charset="0"/>
              </a:rPr>
              <a:t>câu</a:t>
            </a:r>
            <a:r>
              <a:rPr lang="en-US" sz="2600" i="1" kern="0" dirty="0">
                <a:latin typeface="Times New Roman" pitchFamily="18" charset="0"/>
                <a:cs typeface="Arial" charset="0"/>
              </a:rPr>
              <a:t> </a:t>
            </a:r>
            <a:r>
              <a:rPr lang="en-US" sz="2600" i="1" kern="0" dirty="0" err="1">
                <a:latin typeface="Times New Roman" pitchFamily="18" charset="0"/>
                <a:cs typeface="Arial" charset="0"/>
              </a:rPr>
              <a:t>cầu</a:t>
            </a:r>
            <a:r>
              <a:rPr lang="en-US" sz="2600" i="1" kern="0" dirty="0">
                <a:latin typeface="Times New Roman" pitchFamily="18" charset="0"/>
                <a:cs typeface="Arial" charset="0"/>
              </a:rPr>
              <a:t> </a:t>
            </a:r>
            <a:r>
              <a:rPr lang="en-US" sz="2600" i="1" kern="0" dirty="0" err="1">
                <a:latin typeface="Times New Roman" pitchFamily="18" charset="0"/>
                <a:cs typeface="Arial" charset="0"/>
              </a:rPr>
              <a:t>khiến</a:t>
            </a:r>
            <a:r>
              <a:rPr lang="en-US" sz="2600" i="1" kern="0" dirty="0">
                <a:latin typeface="Times New Roman" pitchFamily="18" charset="0"/>
                <a:cs typeface="Arial" charset="0"/>
              </a:rPr>
              <a:t> -&gt; </a:t>
            </a:r>
            <a:r>
              <a:rPr lang="en-US" sz="2600" i="1" kern="0" dirty="0" err="1">
                <a:latin typeface="Times New Roman" pitchFamily="18" charset="0"/>
                <a:cs typeface="Arial" charset="0"/>
              </a:rPr>
              <a:t>Mục</a:t>
            </a:r>
            <a:r>
              <a:rPr lang="en-US" sz="2600" i="1" kern="0" dirty="0">
                <a:latin typeface="Times New Roman" pitchFamily="18" charset="0"/>
                <a:cs typeface="Arial" charset="0"/>
              </a:rPr>
              <a:t> </a:t>
            </a:r>
            <a:r>
              <a:rPr lang="en-US" sz="2600" i="1" kern="0" dirty="0" err="1">
                <a:latin typeface="Times New Roman" pitchFamily="18" charset="0"/>
                <a:cs typeface="Arial" charset="0"/>
              </a:rPr>
              <a:t>đích</a:t>
            </a:r>
            <a:r>
              <a:rPr lang="en-US" sz="2600" i="1" kern="0" dirty="0">
                <a:latin typeface="Times New Roman" pitchFamily="18" charset="0"/>
                <a:cs typeface="Arial" charset="0"/>
              </a:rPr>
              <a:t> </a:t>
            </a:r>
            <a:r>
              <a:rPr lang="en-US" sz="2600" i="1" kern="0" dirty="0" err="1">
                <a:latin typeface="Times New Roman" pitchFamily="18" charset="0"/>
                <a:cs typeface="Arial" charset="0"/>
              </a:rPr>
              <a:t>khuyên</a:t>
            </a:r>
            <a:r>
              <a:rPr lang="en-US" sz="2600" i="1" kern="0" dirty="0">
                <a:latin typeface="Times New Roman" pitchFamily="18" charset="0"/>
                <a:cs typeface="Arial" charset="0"/>
              </a:rPr>
              <a:t> </a:t>
            </a:r>
            <a:r>
              <a:rPr lang="en-US" sz="2600" i="1" kern="0" dirty="0" err="1">
                <a:latin typeface="Times New Roman" pitchFamily="18" charset="0"/>
                <a:cs typeface="Arial" charset="0"/>
              </a:rPr>
              <a:t>nhủ</a:t>
            </a:r>
            <a:r>
              <a:rPr lang="en-US" sz="2600" i="1" kern="0" dirty="0">
                <a:latin typeface="Times New Roman" pitchFamily="18" charset="0"/>
                <a:cs typeface="Arial" charset="0"/>
              </a:rPr>
              <a:t>.</a:t>
            </a:r>
          </a:p>
        </p:txBody>
      </p:sp>
    </p:spTree>
    <p:extLst>
      <p:ext uri="{BB962C8B-B14F-4D97-AF65-F5344CB8AC3E}">
        <p14:creationId xmlns:p14="http://schemas.microsoft.com/office/powerpoint/2010/main" val="91878099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Hành động nói là gì:"/>
  <p:tag name="ISPRING_SLIDE_INDENT_LEVEL" val="0"/>
  <p:tag name="ISPRING_PRESENTER_ID" val="{9EA7176B-50FD-4F78-BC1F-84C3E143C0C1}"/>
  <p:tag name="GENSWF_ADVANCE_TIME" val="62.733"/>
  <p:tag name="ISPRING_SLIDE_ID_2" val="{B2E0417A-549F-42B6-826E-1D3FCCC9C0AF}"/>
  <p:tag name="TIMING" val="|11.9|0.3|0.4|3.9|1.8|1.4"/>
</p:tagLst>
</file>

<file path=ppt/tags/tag10.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LUYỆN TẬP BÀI 2 B,C"/>
  <p:tag name="ISPRING_SLIDE_INDENT_LEVEL" val="0"/>
  <p:tag name="ISPRING_PRESENTER_ID" val="{9EA7176B-50FD-4F78-BC1F-84C3E143C0C1}"/>
  <p:tag name="GENSWF_ADVANCE_TIME" val="82.357"/>
  <p:tag name="ISPRING_SLIDE_ID_2" val="{693075BC-4A60-45D8-95A6-2957056EE02B}"/>
  <p:tag name="TIMING" val="|3.2"/>
</p:tagLst>
</file>

<file path=ppt/tags/tag11.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LUYỆN TẬP BÀI 2 : A"/>
  <p:tag name="ISPRING_SLIDE_INDENT_LEVEL" val="0"/>
  <p:tag name="ISPRING_PRESENTER_ID" val="{9EA7176B-50FD-4F78-BC1F-84C3E143C0C1}"/>
  <p:tag name="GENSWF_ADVANCE_TIME" val="64.888"/>
  <p:tag name="ISPRING_SLIDE_ID_2" val="{9E94C237-6E97-40CA-A8F1-41D0353B757F}"/>
  <p:tag name="TIMING" val="|16"/>
</p:tagLst>
</file>

<file path=ppt/tags/tag12.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LUYỆN TẬP BÀI 2 : A"/>
  <p:tag name="ISPRING_SLIDE_INDENT_LEVEL" val="0"/>
  <p:tag name="ISPRING_PRESENTER_ID" val="{9EA7176B-50FD-4F78-BC1F-84C3E143C0C1}"/>
  <p:tag name="GENSWF_ADVANCE_TIME" val="64.888"/>
  <p:tag name="ISPRING_SLIDE_ID_2" val="{9E94C237-6E97-40CA-A8F1-41D0353B757F}"/>
  <p:tag name="TIMING" val="|16"/>
</p:tagLst>
</file>

<file path=ppt/tags/tag13.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LUYỆN TẬP BÀI 2 : ĐÁP ÁN"/>
  <p:tag name="ISPRING_SLIDE_INDENT_LEVEL" val="0"/>
  <p:tag name="ISPRING_PRESENTER_ID" val="{9EA7176B-50FD-4F78-BC1F-84C3E143C0C1}"/>
  <p:tag name="GENSWF_ADVANCE_TIME" val="67.414"/>
  <p:tag name="ISPRING_SLIDE_ID_2" val="{9034E1AD-F155-46E4-A614-D95CC8ED4DD7}"/>
  <p:tag name="TIMING" val="|8.5|3.8|8|1.9|8.5|1.3|1.3|5.1|2.6|1.2|2.4|2.7|1.3|2.8|1.7|3|1.1|14.5"/>
</p:tagLst>
</file>

<file path=ppt/tags/tag14.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LUYỆN TẬP BÀI 2 : ĐÁP ÁN"/>
  <p:tag name="ISPRING_SLIDE_INDENT_LEVEL" val="0"/>
  <p:tag name="ISPRING_PRESENTER_ID" val="{9EA7176B-50FD-4F78-BC1F-84C3E143C0C1}"/>
  <p:tag name="GENSWF_ADVANCE_TIME" val="67.414"/>
  <p:tag name="ISPRING_SLIDE_ID_2" val="{9034E1AD-F155-46E4-A614-D95CC8ED4DD7}"/>
  <p:tag name="TIMING" val="|8.5|3.8|8|1.9|8.5|1.3|1.3|5.1|2.6|1.2|2.4|2.7|1.3|2.8|1.7|3|1.1|14.5"/>
</p:tagLst>
</file>

<file path=ppt/tags/tag15.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LUYỆN TẬP BÀI 3"/>
  <p:tag name="ISPRING_SLIDE_INDENT_LEVEL" val="0"/>
  <p:tag name="ISPRING_PRESENTER_ID" val="{9EA7176B-50FD-4F78-BC1F-84C3E143C0C1}"/>
  <p:tag name="GENSWF_ADVANCE_TIME" val="51.013"/>
  <p:tag name="ISPRING_SLIDE_ID_2" val="{34E3A2F2-A0A4-4692-946C-5732619A8772}"/>
  <p:tag name="TIMING" val="|3.4|1.4"/>
</p:tagLst>
</file>

<file path=ppt/tags/tag16.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ĐÁP ÁN BÀI 3"/>
  <p:tag name="ISPRING_SLIDE_INDENT_LEVEL" val="0"/>
  <p:tag name="ISPRING_PRESENTER_ID" val="{9EA7176B-50FD-4F78-BC1F-84C3E143C0C1}"/>
  <p:tag name="GENSWF_ADVANCE_TIME" val="42.169"/>
  <p:tag name="ISPRING_SLIDE_ID_2" val="{75AB9556-B715-45E3-8FD3-6F316529C7F9}"/>
  <p:tag name="TIMING" val="|2.1|3.1|3.2|5.9|6.5|3.4|3.7|3.5"/>
</p:tagLst>
</file>

<file path=ppt/tags/tag17.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SƠ ĐỒ TƯ DUY HÀNH ĐỘNG NÓI"/>
  <p:tag name="ISPRING_SLIDE_INDENT_LEVEL" val="0"/>
  <p:tag name="ISPRING_PRESENTER_ID" val="{9EA7176B-50FD-4F78-BC1F-84C3E143C0C1}"/>
  <p:tag name="GENSWF_ADVANCE_TIME" val="78.59"/>
  <p:tag name="ISPRING_SLIDE_ID_2" val="{F7C19873-5CE2-4520-9900-25A763797262}"/>
  <p:tag name="TIMING" val="|3|0.8|1.1|4.6|1.9|15.7|2|1.9|1.9|2.9"/>
</p:tagLst>
</file>

<file path=ppt/tags/tag18.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TÌM TÒI MỞ RỘNG"/>
  <p:tag name="ISPRING_SLIDE_INDENT_LEVEL" val="0"/>
  <p:tag name="ISPRING_PRESENTER_ID" val="{9EA7176B-50FD-4F78-BC1F-84C3E143C0C1}"/>
  <p:tag name="GENSWF_ADVANCE_TIME" val="85.793"/>
  <p:tag name="ISPRING_SLIDE_ID_2" val="{9390521E-9D4F-4E79-B32B-1C8EE6655317}"/>
  <p:tag name="TIMING" val="|1.1|1.7|2.7|1.9|6.4|2.5"/>
</p:tagLst>
</file>

<file path=ppt/tags/tag19.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SƠ ĐỒ TƯ DUY HÀNH ĐỘNG NÓI"/>
  <p:tag name="ISPRING_SLIDE_INDENT_LEVEL" val="0"/>
  <p:tag name="ISPRING_PRESENTER_ID" val="{9EA7176B-50FD-4F78-BC1F-84C3E143C0C1}"/>
  <p:tag name="GENSWF_ADVANCE_TIME" val="78.59"/>
  <p:tag name="ISPRING_SLIDE_ID_2" val="{F7C19873-5CE2-4520-9900-25A763797262}"/>
  <p:tag name="TIMING" val="|3|0.8|1.1|4.6|1.9|15.7|2|1.9|1.9|2.9"/>
</p:tagLst>
</file>

<file path=ppt/tags/tag2.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CNhận xét ví dụ"/>
  <p:tag name="ISPRING_SLIDE_INDENT_LEVEL" val="0"/>
  <p:tag name="ISPRING_PRESENTER_ID" val="{9EA7176B-50FD-4F78-BC1F-84C3E143C0C1}"/>
  <p:tag name="GENSWF_ADVANCE_TIME" val="72.331"/>
  <p:tag name="ISPRING_SLIDE_ID_2" val="{857E12A8-BD63-4748-8453-3EA3B9ABC20D}"/>
  <p:tag name="TIMING" val="|7.5|0.3|0.3|12.2|8.5"/>
</p:tagLst>
</file>

<file path=ppt/tags/tag20.xml><?xml version="1.0" encoding="utf-8"?>
<p:tagLst xmlns:a="http://schemas.openxmlformats.org/drawingml/2006/main" xmlns:r="http://schemas.openxmlformats.org/officeDocument/2006/relationships" xmlns:p="http://schemas.openxmlformats.org/presentationml/2006/main">
  <p:tag name="TIMING" val="|1.7|0.9|8.6|7.3|2.1|1.3|1.4|1|3.3|2.2|4.6|5.4|7.4"/>
</p:tagLst>
</file>

<file path=ppt/tags/tag3.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Nhận xét :"/>
  <p:tag name="ISPRING_SLIDE_INDENT_LEVEL" val="0"/>
  <p:tag name="ISPRING_PRESENTER_ID" val="{9EA7176B-50FD-4F78-BC1F-84C3E143C0C1}"/>
  <p:tag name="GENSWF_ADVANCE_TIME" val="70.765"/>
  <p:tag name="ISPRING_SLIDE_ID_2" val="{B0BAFB39-1A5C-41A2-A5FA-D545B5DDF763}"/>
  <p:tag name="TIMING" val="|3|1|0.7|0.7|2.1|3.1"/>
</p:tagLst>
</file>

<file path=ppt/tags/tag4.xml><?xml version="1.0" encoding="utf-8"?>
<p:tagLst xmlns:a="http://schemas.openxmlformats.org/drawingml/2006/main" xmlns:r="http://schemas.openxmlformats.org/officeDocument/2006/relationships" xmlns:p="http://schemas.openxmlformats.org/presentationml/2006/main">
  <p:tag name="TIMING" val="|10.2|2.8|0.9|0.6"/>
</p:tagLst>
</file>

<file path=ppt/tags/tag5.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CÁC KIỂU HÀNH ĐỘNG NÓI"/>
  <p:tag name="ISPRING_SLIDE_INDENT_LEVEL" val="0"/>
  <p:tag name="ISPRING_PRESENTER_ID" val="{9EA7176B-50FD-4F78-BC1F-84C3E143C0C1}"/>
  <p:tag name="GENSWF_ADVANCE_TIME" val="131.376"/>
  <p:tag name="ISPRING_SLIDE_ID_2" val="{DAEE4147-EDF8-4F1F-9C34-2FA0E4C1DF92}"/>
  <p:tag name="TIMING" val="|3.3|26.5"/>
</p:tagLst>
</file>

<file path=ppt/tags/tag6.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SƠ ĐỒ TƯ DUY HÀNH ĐỘNG NÓI"/>
  <p:tag name="ISPRING_SLIDE_INDENT_LEVEL" val="0"/>
  <p:tag name="ISPRING_PRESENTER_ID" val="{9EA7176B-50FD-4F78-BC1F-84C3E143C0C1}"/>
  <p:tag name="GENSWF_ADVANCE_TIME" val="78.59"/>
  <p:tag name="ISPRING_SLIDE_ID_2" val="{F7C19873-5CE2-4520-9900-25A763797262}"/>
  <p:tag name="TIMING" val="|3|0.8|1.1|4.6|1.9|15.7|2|1.9|1.9|2.9"/>
</p:tagLst>
</file>

<file path=ppt/tags/tag7.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ISPRING_PRESENTER_ID" val="{9EA7176B-50FD-4F78-BC1F-84C3E143C0C1}"/>
  <p:tag name="GENSWF_ADVANCE_TIME" val="125.918"/>
  <p:tag name="ISPRING_SLIDE_ID_2" val="{AB8B9EAB-C3E0-46A6-8A7D-89FF11249E96}"/>
  <p:tag name="TIMING" val="|2.7"/>
</p:tagLst>
</file>

<file path=ppt/tags/tag8.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LUYỆN TẬP BÀI 1"/>
  <p:tag name="ISPRING_SLIDE_INDENT_LEVEL" val="0"/>
  <p:tag name="ISPRING_PRESENTER_ID" val="{9EA7176B-50FD-4F78-BC1F-84C3E143C0C1}"/>
  <p:tag name="GENSWF_ADVANCE_TIME" val="59.719"/>
  <p:tag name="ISPRING_SLIDE_ID_2" val="{B0F53C0F-437C-4ED7-83AA-496CEFF74125}"/>
  <p:tag name="TIMING" val="|4.5|1.9|3.2"/>
</p:tagLst>
</file>

<file path=ppt/tags/tag9.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LUYỆN TẬP BÀI 2"/>
  <p:tag name="ISPRING_SLIDE_INDENT_LEVEL" val="0"/>
  <p:tag name="ISPRING_PRESENTER_ID" val="{9EA7176B-50FD-4F78-BC1F-84C3E143C0C1}"/>
  <p:tag name="GENSWF_ADVANCE_TIME" val="103.051"/>
  <p:tag name="ISPRING_SLIDE_ID_2" val="{38BCA69C-6A00-4C3B-8DE7-65F0BC2D79A2}"/>
  <p:tag name="TIMING" val="|3|3.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6053</TotalTime>
  <Words>2379</Words>
  <Application>Microsoft Office PowerPoint</Application>
  <PresentationFormat>Custom</PresentationFormat>
  <Paragraphs>381</Paragraphs>
  <Slides>31</Slides>
  <Notes>18</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Office Theme</vt:lpstr>
      <vt:lpstr>7_Office Theme</vt:lpstr>
      <vt:lpstr>PowerPoint Presentation</vt:lpstr>
      <vt:lpstr>NHIỆM VỤ HỌC TẬP  SỐ 1  ( 4 NHÓM)</vt:lpstr>
      <vt:lpstr> TIẾT 97: HÀNH ĐỘNG NÓI </vt:lpstr>
      <vt:lpstr> TIẾT 97: HÀNH ĐỘNG NÓI </vt:lpstr>
      <vt:lpstr>PowerPoint Presentation</vt:lpstr>
      <vt:lpstr>PowerPoint Presentation</vt:lpstr>
      <vt:lpstr> TIẾT 97: HÀNH ĐỘNG NÓI </vt:lpstr>
      <vt:lpstr>PowerPoint Presentation</vt:lpstr>
      <vt:lpstr>PowerPoint Presentation</vt:lpstr>
      <vt:lpstr> TIẾT 97: HÀNH ĐỘNG NÓI </vt:lpstr>
      <vt:lpstr>PowerPoint Presentation</vt:lpstr>
      <vt:lpstr>PowerPoint Presentation</vt:lpstr>
      <vt:lpstr>2. Kết luận: Ghi nhớ 2/Sgk/63 </vt:lpstr>
      <vt:lpstr> TIẾT 97: HÀNH ĐỘNG NÓI </vt:lpstr>
      <vt:lpstr> TIẾT 97: HÀNH ĐỘNG NÓI </vt:lpstr>
      <vt:lpstr> TIẾT 97: HÀNH ĐỘNG NÓI </vt:lpstr>
      <vt:lpstr>TIẾT 97: HÀNH ĐỘNG NÓI </vt:lpstr>
      <vt:lpstr> TIẾT 97: HÀNH ĐỘNG NÓI </vt:lpstr>
      <vt:lpstr>PowerPoint Presentation</vt:lpstr>
      <vt:lpstr> TIẾT 97: HÀNH ĐỘNG NÓI </vt:lpstr>
      <vt:lpstr> TIẾT 97: HÀNH ĐỘNG NÓI </vt:lpstr>
      <vt:lpstr> TIẾT 97: HÀNH ĐỘNG NÓI </vt:lpstr>
      <vt:lpstr> TIẾT 97: HÀNH ĐỘNG NÓI </vt:lpstr>
      <vt:lpstr> TIẾT 97: HÀNH ĐỘNG NÓI </vt:lpstr>
      <vt:lpstr> TIẾT 97: HÀNH ĐỘNG NÓI </vt:lpstr>
      <vt:lpstr>Bài 4. Viết một đoạn hội thoại khoảng 5 câu(Nội dung trao đổi về học tập), sau đó liệt kê các kiểu hành động nói có trong đoạn hội thoại.  </vt:lpstr>
      <vt:lpstr> TIẾT 97: HÀNH ĐỘNG NÓI </vt:lpstr>
      <vt:lpstr>PowerPoint Presentation</vt:lpstr>
      <vt:lpstr>PowerPoint Presentation</vt:lpstr>
      <vt:lpstr> TIẾT 97: HÀNH ĐỘNG NÓI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Huu Thang</dc:creator>
  <cp:lastModifiedBy>pti</cp:lastModifiedBy>
  <cp:revision>701</cp:revision>
  <dcterms:created xsi:type="dcterms:W3CDTF">2019-07-17T11:10:43Z</dcterms:created>
  <dcterms:modified xsi:type="dcterms:W3CDTF">2023-03-15T08:08:33Z</dcterms:modified>
</cp:coreProperties>
</file>